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02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5c6c114da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5c6c114da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/>
          <p:nvPr/>
        </p:nvSpPr>
        <p:spPr>
          <a:xfrm>
            <a:off x="2182925" y="422475"/>
            <a:ext cx="1674600" cy="618900"/>
          </a:xfrm>
          <a:prstGeom prst="rect">
            <a:avLst/>
          </a:prstGeom>
          <a:gradFill>
            <a:gsLst>
              <a:gs pos="0">
                <a:srgbClr val="F5D0D0"/>
              </a:gs>
              <a:gs pos="100000">
                <a:srgbClr val="D96868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latin typeface="Calibri"/>
                <a:ea typeface="Calibri"/>
                <a:cs typeface="Calibri"/>
                <a:sym typeface="Calibri"/>
              </a:rPr>
              <a:t>Dirigente scolastico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4"/>
          <p:cNvSpPr/>
          <p:nvPr/>
        </p:nvSpPr>
        <p:spPr>
          <a:xfrm>
            <a:off x="4543613" y="1242838"/>
            <a:ext cx="1159800" cy="618900"/>
          </a:xfrm>
          <a:prstGeom prst="rect">
            <a:avLst/>
          </a:prstGeom>
          <a:gradFill>
            <a:gsLst>
              <a:gs pos="0">
                <a:srgbClr val="54F8B3"/>
              </a:gs>
              <a:gs pos="100000">
                <a:srgbClr val="10B972"/>
              </a:gs>
            </a:gsLst>
            <a:lin ang="5400012" scaled="0"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Consiglio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di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Istituto</a:t>
            </a:r>
            <a:endParaRPr/>
          </a:p>
        </p:txBody>
      </p:sp>
      <p:sp>
        <p:nvSpPr>
          <p:cNvPr id="62" name="Google Shape;62;p14"/>
          <p:cNvSpPr/>
          <p:nvPr/>
        </p:nvSpPr>
        <p:spPr>
          <a:xfrm>
            <a:off x="4550289" y="1857800"/>
            <a:ext cx="1159800" cy="531300"/>
          </a:xfrm>
          <a:prstGeom prst="rect">
            <a:avLst/>
          </a:prstGeom>
          <a:gradFill>
            <a:gsLst>
              <a:gs pos="0">
                <a:srgbClr val="54F8B3"/>
              </a:gs>
              <a:gs pos="100000">
                <a:srgbClr val="10B972"/>
              </a:gs>
            </a:gsLst>
            <a:lin ang="5400012" scaled="0"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Giunta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 esecutiva</a:t>
            </a:r>
            <a:endParaRPr/>
          </a:p>
        </p:txBody>
      </p:sp>
      <p:sp>
        <p:nvSpPr>
          <p:cNvPr id="63" name="Google Shape;63;p14"/>
          <p:cNvSpPr/>
          <p:nvPr/>
        </p:nvSpPr>
        <p:spPr>
          <a:xfrm>
            <a:off x="5809650" y="1237825"/>
            <a:ext cx="597000" cy="299400"/>
          </a:xfrm>
          <a:prstGeom prst="rect">
            <a:avLst/>
          </a:prstGeom>
          <a:gradFill>
            <a:gsLst>
              <a:gs pos="0">
                <a:srgbClr val="54F8B3"/>
              </a:gs>
              <a:gs pos="100000">
                <a:srgbClr val="10B972"/>
              </a:gs>
            </a:gsLst>
            <a:lin ang="5400012" scaled="0"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GLI</a:t>
            </a:r>
            <a:endParaRPr/>
          </a:p>
        </p:txBody>
      </p:sp>
      <p:sp>
        <p:nvSpPr>
          <p:cNvPr id="64" name="Google Shape;64;p14"/>
          <p:cNvSpPr/>
          <p:nvPr/>
        </p:nvSpPr>
        <p:spPr>
          <a:xfrm>
            <a:off x="3207088" y="1210663"/>
            <a:ext cx="1247700" cy="452400"/>
          </a:xfrm>
          <a:prstGeom prst="rect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lin ang="5400012" scaled="0"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Collegio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dei docenti</a:t>
            </a:r>
            <a:endParaRPr/>
          </a:p>
        </p:txBody>
      </p:sp>
      <p:sp>
        <p:nvSpPr>
          <p:cNvPr id="65" name="Google Shape;65;p14"/>
          <p:cNvSpPr/>
          <p:nvPr/>
        </p:nvSpPr>
        <p:spPr>
          <a:xfrm>
            <a:off x="3207088" y="1620488"/>
            <a:ext cx="1247700" cy="353700"/>
          </a:xfrm>
          <a:prstGeom prst="rect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lin ang="5400012" scaled="0"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Dipartimenti</a:t>
            </a:r>
            <a:endParaRPr/>
          </a:p>
        </p:txBody>
      </p:sp>
      <p:sp>
        <p:nvSpPr>
          <p:cNvPr id="66" name="Google Shape;66;p14"/>
          <p:cNvSpPr/>
          <p:nvPr/>
        </p:nvSpPr>
        <p:spPr>
          <a:xfrm>
            <a:off x="3216213" y="2013125"/>
            <a:ext cx="1251900" cy="452400"/>
          </a:xfrm>
          <a:prstGeom prst="rect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lin ang="5400012" scaled="0"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Consigli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di classe</a:t>
            </a:r>
            <a:endParaRPr/>
          </a:p>
        </p:txBody>
      </p:sp>
      <p:sp>
        <p:nvSpPr>
          <p:cNvPr id="67" name="Google Shape;67;p14"/>
          <p:cNvSpPr/>
          <p:nvPr/>
        </p:nvSpPr>
        <p:spPr>
          <a:xfrm>
            <a:off x="1705575" y="1161325"/>
            <a:ext cx="1420200" cy="452400"/>
          </a:xfrm>
          <a:prstGeom prst="rect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lin ang="5400012" scaled="0"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         team “De Amicis-Milizia” </a:t>
            </a:r>
            <a:endParaRPr/>
          </a:p>
        </p:txBody>
      </p:sp>
      <p:sp>
        <p:nvSpPr>
          <p:cNvPr id="68" name="Google Shape;68;p14"/>
          <p:cNvSpPr/>
          <p:nvPr/>
        </p:nvSpPr>
        <p:spPr>
          <a:xfrm>
            <a:off x="6512875" y="1248075"/>
            <a:ext cx="1340100" cy="618900"/>
          </a:xfrm>
          <a:prstGeom prst="rect">
            <a:avLst/>
          </a:prstGeom>
          <a:gradFill>
            <a:gsLst>
              <a:gs pos="0">
                <a:srgbClr val="54F8B3"/>
              </a:gs>
              <a:gs pos="100000">
                <a:srgbClr val="10B972"/>
              </a:gs>
            </a:gsLst>
            <a:lin ang="5400012" scaled="0"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NIV</a:t>
            </a:r>
            <a:endParaRPr/>
          </a:p>
        </p:txBody>
      </p:sp>
      <p:sp>
        <p:nvSpPr>
          <p:cNvPr id="69" name="Google Shape;69;p14"/>
          <p:cNvSpPr/>
          <p:nvPr/>
        </p:nvSpPr>
        <p:spPr>
          <a:xfrm>
            <a:off x="339125" y="1339225"/>
            <a:ext cx="996900" cy="1953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    </a:t>
            </a:r>
            <a:r>
              <a:rPr lang="it" sz="1200"/>
              <a:t> ATA</a:t>
            </a:r>
            <a:endParaRPr sz="1200"/>
          </a:p>
        </p:txBody>
      </p:sp>
      <p:sp>
        <p:nvSpPr>
          <p:cNvPr id="70" name="Google Shape;70;p14"/>
          <p:cNvSpPr/>
          <p:nvPr/>
        </p:nvSpPr>
        <p:spPr>
          <a:xfrm>
            <a:off x="5795588" y="1620500"/>
            <a:ext cx="631800" cy="353700"/>
          </a:xfrm>
          <a:prstGeom prst="rect">
            <a:avLst/>
          </a:prstGeom>
          <a:gradFill>
            <a:gsLst>
              <a:gs pos="0">
                <a:srgbClr val="54F8B3"/>
              </a:gs>
              <a:gs pos="100000">
                <a:srgbClr val="10B972"/>
              </a:gs>
            </a:gsLst>
            <a:lin ang="5400012" scaled="0"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GLO</a:t>
            </a:r>
            <a:endParaRPr/>
          </a:p>
        </p:txBody>
      </p:sp>
      <p:sp>
        <p:nvSpPr>
          <p:cNvPr id="71" name="Google Shape;71;p14"/>
          <p:cNvSpPr/>
          <p:nvPr/>
        </p:nvSpPr>
        <p:spPr>
          <a:xfrm>
            <a:off x="7972575" y="1248075"/>
            <a:ext cx="941700" cy="877200"/>
          </a:xfrm>
          <a:prstGeom prst="rect">
            <a:avLst/>
          </a:prstGeom>
          <a:gradFill>
            <a:gsLst>
              <a:gs pos="0">
                <a:srgbClr val="54F8B3"/>
              </a:gs>
              <a:gs pos="100000">
                <a:srgbClr val="10B972"/>
              </a:gs>
            </a:gsLst>
            <a:lin ang="5400012" scaled="0"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300"/>
              <a:t>Comitato</a:t>
            </a:r>
            <a:endParaRPr sz="13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300"/>
              <a:t>di sicurezza</a:t>
            </a:r>
            <a:endParaRPr sz="13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300"/>
              <a:t>COVID 19</a:t>
            </a:r>
            <a:endParaRPr sz="1300"/>
          </a:p>
        </p:txBody>
      </p:sp>
      <p:sp>
        <p:nvSpPr>
          <p:cNvPr id="72" name="Google Shape;72;p14"/>
          <p:cNvSpPr/>
          <p:nvPr/>
        </p:nvSpPr>
        <p:spPr>
          <a:xfrm>
            <a:off x="7494025" y="203875"/>
            <a:ext cx="1420200" cy="35370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BEBEBE"/>
              </a:gs>
            </a:gsLst>
            <a:lin ang="5400012" scaled="0"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stakeholders</a:t>
            </a:r>
            <a:endParaRPr/>
          </a:p>
        </p:txBody>
      </p:sp>
      <p:sp>
        <p:nvSpPr>
          <p:cNvPr id="73" name="Google Shape;73;p14"/>
          <p:cNvSpPr txBox="1"/>
          <p:nvPr/>
        </p:nvSpPr>
        <p:spPr>
          <a:xfrm>
            <a:off x="5914225" y="2954850"/>
            <a:ext cx="3000000" cy="16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 i="1">
                <a:solidFill>
                  <a:srgbClr val="202124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Appartengono alla </a:t>
            </a:r>
            <a:r>
              <a:rPr lang="it" sz="1200" b="1" i="1">
                <a:solidFill>
                  <a:srgbClr val="202124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comunità educante</a:t>
            </a:r>
            <a:r>
              <a:rPr lang="it" sz="1200" i="1">
                <a:solidFill>
                  <a:srgbClr val="202124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il Dirigente scolastico, il personale docente ed educativo, il DSGA e il personale amministrativo, tecnico e ausiliario, nonché le famiglie, gli alunni e gli studenti che partecipano alla comunità nell'ambito degli organi collegiali previsti ( art. 24 CCNL 2016-2018  Comparto istruzione e ricerca)</a:t>
            </a:r>
            <a:endParaRPr i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4"/>
          <p:cNvSpPr/>
          <p:nvPr/>
        </p:nvSpPr>
        <p:spPr>
          <a:xfrm>
            <a:off x="6528275" y="1897250"/>
            <a:ext cx="1340100" cy="452400"/>
          </a:xfrm>
          <a:prstGeom prst="rect">
            <a:avLst/>
          </a:prstGeom>
          <a:gradFill>
            <a:gsLst>
              <a:gs pos="0">
                <a:srgbClr val="54F8B3"/>
              </a:gs>
              <a:gs pos="100000">
                <a:srgbClr val="10B972"/>
              </a:gs>
            </a:gsLst>
            <a:lin ang="5400012" scaled="0"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Comitato di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 valutazione</a:t>
            </a:r>
            <a:endParaRPr/>
          </a:p>
        </p:txBody>
      </p:sp>
      <p:cxnSp>
        <p:nvCxnSpPr>
          <p:cNvPr id="75" name="Google Shape;75;p14"/>
          <p:cNvCxnSpPr/>
          <p:nvPr/>
        </p:nvCxnSpPr>
        <p:spPr>
          <a:xfrm>
            <a:off x="5375326" y="205375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6" name="Google Shape;76;p14"/>
          <p:cNvSpPr/>
          <p:nvPr/>
        </p:nvSpPr>
        <p:spPr>
          <a:xfrm>
            <a:off x="1674550" y="2092025"/>
            <a:ext cx="1420200" cy="618900"/>
          </a:xfrm>
          <a:prstGeom prst="rect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lin ang="5400012" scaled="0"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         coordinatori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    dipartimenti </a:t>
            </a:r>
            <a:endParaRPr/>
          </a:p>
        </p:txBody>
      </p:sp>
      <p:sp>
        <p:nvSpPr>
          <p:cNvPr id="77" name="Google Shape;77;p14"/>
          <p:cNvSpPr/>
          <p:nvPr/>
        </p:nvSpPr>
        <p:spPr>
          <a:xfrm>
            <a:off x="1705576" y="2654663"/>
            <a:ext cx="1420200" cy="531300"/>
          </a:xfrm>
          <a:prstGeom prst="rect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lin ang="5400012" scaled="0"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         coordinatori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    sez-CdC</a:t>
            </a:r>
            <a:endParaRPr/>
          </a:p>
        </p:txBody>
      </p:sp>
      <p:sp>
        <p:nvSpPr>
          <p:cNvPr id="78" name="Google Shape;78;p14"/>
          <p:cNvSpPr/>
          <p:nvPr/>
        </p:nvSpPr>
        <p:spPr>
          <a:xfrm>
            <a:off x="1406175" y="3236250"/>
            <a:ext cx="1980900" cy="531300"/>
          </a:xfrm>
          <a:prstGeom prst="rect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lin ang="5400012" scaled="0"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         Referenti-coordinatori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ed. civica </a:t>
            </a:r>
            <a:endParaRPr/>
          </a:p>
        </p:txBody>
      </p:sp>
      <p:sp>
        <p:nvSpPr>
          <p:cNvPr id="80" name="Google Shape;80;p14"/>
          <p:cNvSpPr/>
          <p:nvPr/>
        </p:nvSpPr>
        <p:spPr>
          <a:xfrm>
            <a:off x="1705575" y="1626675"/>
            <a:ext cx="1420200" cy="452400"/>
          </a:xfrm>
          <a:prstGeom prst="rect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lin ang="5400012" scaled="0"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        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  team digitale</a:t>
            </a:r>
            <a:endParaRPr/>
          </a:p>
        </p:txBody>
      </p:sp>
      <p:cxnSp>
        <p:nvCxnSpPr>
          <p:cNvPr id="81" name="Google Shape;81;p14"/>
          <p:cNvCxnSpPr/>
          <p:nvPr/>
        </p:nvCxnSpPr>
        <p:spPr>
          <a:xfrm flipH="1">
            <a:off x="2656875" y="1072825"/>
            <a:ext cx="40200" cy="80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2" name="Google Shape;82;p14"/>
          <p:cNvCxnSpPr/>
          <p:nvPr/>
        </p:nvCxnSpPr>
        <p:spPr>
          <a:xfrm>
            <a:off x="3619500" y="1062800"/>
            <a:ext cx="90300" cy="120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3" name="Google Shape;83;p14"/>
          <p:cNvCxnSpPr>
            <a:stCxn id="60" idx="3"/>
            <a:endCxn id="71" idx="0"/>
          </p:cNvCxnSpPr>
          <p:nvPr/>
        </p:nvCxnSpPr>
        <p:spPr>
          <a:xfrm>
            <a:off x="3857525" y="731925"/>
            <a:ext cx="4585800" cy="516300"/>
          </a:xfrm>
          <a:prstGeom prst="bent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4" name="Google Shape;84;p14"/>
          <p:cNvCxnSpPr>
            <a:endCxn id="61" idx="0"/>
          </p:cNvCxnSpPr>
          <p:nvPr/>
        </p:nvCxnSpPr>
        <p:spPr>
          <a:xfrm>
            <a:off x="5113313" y="681838"/>
            <a:ext cx="10200" cy="561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5" name="Google Shape;85;p14"/>
          <p:cNvCxnSpPr/>
          <p:nvPr/>
        </p:nvCxnSpPr>
        <p:spPr>
          <a:xfrm>
            <a:off x="6198163" y="662013"/>
            <a:ext cx="10200" cy="561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6" name="Google Shape;86;p14"/>
          <p:cNvCxnSpPr/>
          <p:nvPr/>
        </p:nvCxnSpPr>
        <p:spPr>
          <a:xfrm flipH="1">
            <a:off x="833225" y="934825"/>
            <a:ext cx="8700" cy="356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7" name="Google Shape;87;p14"/>
          <p:cNvCxnSpPr/>
          <p:nvPr/>
        </p:nvCxnSpPr>
        <p:spPr>
          <a:xfrm>
            <a:off x="7283013" y="656788"/>
            <a:ext cx="10200" cy="561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8" name="Google Shape;88;p14"/>
          <p:cNvSpPr/>
          <p:nvPr/>
        </p:nvSpPr>
        <p:spPr>
          <a:xfrm>
            <a:off x="3388400" y="3230425"/>
            <a:ext cx="1980900" cy="809100"/>
          </a:xfrm>
          <a:prstGeom prst="rect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lin ang="5400012" scaled="0"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       Referenti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contrasto bullismo-cyberbullismo </a:t>
            </a:r>
            <a:endParaRPr/>
          </a:p>
        </p:txBody>
      </p:sp>
      <p:sp>
        <p:nvSpPr>
          <p:cNvPr id="89" name="Google Shape;89;p14"/>
          <p:cNvSpPr/>
          <p:nvPr/>
        </p:nvSpPr>
        <p:spPr>
          <a:xfrm>
            <a:off x="254350" y="557575"/>
            <a:ext cx="1420200" cy="4032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  DSGA</a:t>
            </a:r>
            <a:endParaRPr/>
          </a:p>
        </p:txBody>
      </p:sp>
      <p:sp>
        <p:nvSpPr>
          <p:cNvPr id="90" name="Google Shape;90;p14"/>
          <p:cNvSpPr/>
          <p:nvPr/>
        </p:nvSpPr>
        <p:spPr>
          <a:xfrm>
            <a:off x="3394425" y="4039525"/>
            <a:ext cx="1980900" cy="809100"/>
          </a:xfrm>
          <a:prstGeom prst="rect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lin ang="5400012" scaled="0"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       Responsabili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di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laboratorio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Presentazione su schermo (16:9)</PresentationFormat>
  <Paragraphs>37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Simple Light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cp:lastModifiedBy>francisca camero</cp:lastModifiedBy>
  <cp:revision>2</cp:revision>
  <dcterms:modified xsi:type="dcterms:W3CDTF">2022-10-01T07:10:43Z</dcterms:modified>
</cp:coreProperties>
</file>