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88150" cy="10018700"/>
  <p:embeddedFontLst>
    <p:embeddedFont>
      <p:font typeface="Cormorant Unicase"/>
      <p:regular r:id="rId17"/>
      <p:bold r:id="rId18"/>
    </p:embeddedFont>
    <p:embeddedFont>
      <p:font typeface="Cabin"/>
      <p:regular r:id="rId19"/>
      <p:bold r:id="rId20"/>
      <p:italic r:id="rId21"/>
      <p:boldItalic r:id="rId22"/>
    </p:embeddedFont>
    <p:embeddedFont>
      <p:font typeface="Fira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27" roundtripDataSignature="AMtx7miwXgCTHAa+PBHnscrn1yWq25+9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E563B53-8CC0-451A-8F6F-A0989AAF264A}">
  <a:tblStyle styleId="{2E563B53-8CC0-451A-8F6F-A0989AAF264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DFFD3CF7-BCA4-4344-8CD0-2B26DA2CB3CA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89C66F06-5304-4C9A-ADA4-646F8EC901FE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bin-bold.fntdata"/><Relationship Id="rId22" Type="http://schemas.openxmlformats.org/officeDocument/2006/relationships/font" Target="fonts/Cabin-boldItalic.fntdata"/><Relationship Id="rId21" Type="http://schemas.openxmlformats.org/officeDocument/2006/relationships/font" Target="fonts/Cabin-italic.fntdata"/><Relationship Id="rId24" Type="http://schemas.openxmlformats.org/officeDocument/2006/relationships/font" Target="fonts/FiraSans-bold.fntdata"/><Relationship Id="rId23" Type="http://schemas.openxmlformats.org/officeDocument/2006/relationships/font" Target="fonts/Fira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FiraSans-boldItalic.fntdata"/><Relationship Id="rId25" Type="http://schemas.openxmlformats.org/officeDocument/2006/relationships/font" Target="fonts/FiraSans-italic.fntdata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CormorantUnicase-regular.fntdata"/><Relationship Id="rId16" Type="http://schemas.openxmlformats.org/officeDocument/2006/relationships/slide" Target="slides/slide10.xml"/><Relationship Id="rId19" Type="http://schemas.openxmlformats.org/officeDocument/2006/relationships/font" Target="fonts/Cabin-regular.fntdata"/><Relationship Id="rId18" Type="http://schemas.openxmlformats.org/officeDocument/2006/relationships/font" Target="fonts/CormorantUnicas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3188" y="750888"/>
            <a:ext cx="6681787" cy="375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anchorCtr="0" anchor="t" bIns="96575" lIns="96575" spcFirstLastPara="1" rIns="96575" wrap="square" tIns="9657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/>
          <p:nvPr>
            <p:ph idx="2" type="sldImg"/>
          </p:nvPr>
        </p:nvSpPr>
        <p:spPr>
          <a:xfrm>
            <a:off x="103188" y="750888"/>
            <a:ext cx="6681787" cy="375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:notes"/>
          <p:cNvSpPr txBox="1"/>
          <p:nvPr>
            <p:ph idx="1" type="body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anchorCtr="0" anchor="t" bIns="96575" lIns="96575" spcFirstLastPara="1" rIns="96575" wrap="square" tIns="9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:notes"/>
          <p:cNvSpPr txBox="1"/>
          <p:nvPr>
            <p:ph idx="1" type="body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</p:spPr>
        <p:txBody>
          <a:bodyPr anchorCtr="0" anchor="t" bIns="96575" lIns="96575" spcFirstLastPara="1" rIns="96575" wrap="square" tIns="9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0:notes"/>
          <p:cNvSpPr/>
          <p:nvPr>
            <p:ph idx="2" type="sldImg"/>
          </p:nvPr>
        </p:nvSpPr>
        <p:spPr>
          <a:xfrm>
            <a:off x="103188" y="750888"/>
            <a:ext cx="6681787" cy="375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/>
          <p:nvPr>
            <p:ph idx="2" type="sldImg"/>
          </p:nvPr>
        </p:nvSpPr>
        <p:spPr>
          <a:xfrm>
            <a:off x="103188" y="750888"/>
            <a:ext cx="6681787" cy="375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2:notes"/>
          <p:cNvSpPr txBox="1"/>
          <p:nvPr>
            <p:ph idx="1" type="body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anchorCtr="0" anchor="t" bIns="96575" lIns="96575" spcFirstLastPara="1" rIns="96575" wrap="square" tIns="9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/>
          <p:nvPr>
            <p:ph idx="2" type="sldImg"/>
          </p:nvPr>
        </p:nvSpPr>
        <p:spPr>
          <a:xfrm>
            <a:off x="103188" y="750888"/>
            <a:ext cx="6681787" cy="375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3:notes"/>
          <p:cNvSpPr txBox="1"/>
          <p:nvPr>
            <p:ph idx="1" type="body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anchorCtr="0" anchor="t" bIns="96575" lIns="96575" spcFirstLastPara="1" rIns="96575" wrap="square" tIns="9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/>
          <p:nvPr>
            <p:ph idx="2" type="sldImg"/>
          </p:nvPr>
        </p:nvSpPr>
        <p:spPr>
          <a:xfrm>
            <a:off x="103188" y="750888"/>
            <a:ext cx="6681787" cy="375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anchorCtr="0" anchor="t" bIns="96575" lIns="96575" spcFirstLastPara="1" rIns="96575" wrap="square" tIns="9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/>
          <p:nvPr>
            <p:ph idx="2" type="sldImg"/>
          </p:nvPr>
        </p:nvSpPr>
        <p:spPr>
          <a:xfrm>
            <a:off x="103188" y="750888"/>
            <a:ext cx="6681787" cy="375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anchorCtr="0" anchor="t" bIns="96575" lIns="96575" spcFirstLastPara="1" rIns="96575" wrap="square" tIns="9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/>
          <p:nvPr>
            <p:ph idx="2" type="sldImg"/>
          </p:nvPr>
        </p:nvSpPr>
        <p:spPr>
          <a:xfrm>
            <a:off x="103188" y="750888"/>
            <a:ext cx="6681787" cy="375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anchorCtr="0" anchor="t" bIns="96575" lIns="96575" spcFirstLastPara="1" rIns="96575" wrap="square" tIns="9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/>
          <p:nvPr>
            <p:ph idx="2" type="sldImg"/>
          </p:nvPr>
        </p:nvSpPr>
        <p:spPr>
          <a:xfrm>
            <a:off x="103188" y="750888"/>
            <a:ext cx="6681787" cy="375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7:notes"/>
          <p:cNvSpPr txBox="1"/>
          <p:nvPr>
            <p:ph idx="1" type="body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anchorCtr="0" anchor="t" bIns="96575" lIns="96575" spcFirstLastPara="1" rIns="96575" wrap="square" tIns="9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/>
          <p:nvPr>
            <p:ph idx="2" type="sldImg"/>
          </p:nvPr>
        </p:nvSpPr>
        <p:spPr>
          <a:xfrm>
            <a:off x="103188" y="750888"/>
            <a:ext cx="6681787" cy="375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8:notes"/>
          <p:cNvSpPr txBox="1"/>
          <p:nvPr>
            <p:ph idx="1" type="body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anchorCtr="0" anchor="t" bIns="96575" lIns="96575" spcFirstLastPara="1" rIns="96575" wrap="square" tIns="9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/>
          <p:nvPr>
            <p:ph idx="2" type="sldImg"/>
          </p:nvPr>
        </p:nvSpPr>
        <p:spPr>
          <a:xfrm>
            <a:off x="103188" y="750888"/>
            <a:ext cx="6681787" cy="375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9:notes"/>
          <p:cNvSpPr txBox="1"/>
          <p:nvPr>
            <p:ph idx="1" type="body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anchorCtr="0" anchor="t" bIns="96575" lIns="96575" spcFirstLastPara="1" rIns="96575" wrap="square" tIns="9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0" y="2384744"/>
            <a:ext cx="9143999" cy="27587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2"/>
          <p:cNvSpPr/>
          <p:nvPr/>
        </p:nvSpPr>
        <p:spPr>
          <a:xfrm>
            <a:off x="-103625" y="3608150"/>
            <a:ext cx="9242597" cy="1563093"/>
          </a:xfrm>
          <a:custGeom>
            <a:rect b="b" l="l" r="r" t="t"/>
            <a:pathLst>
              <a:path extrusionOk="0" h="24755" w="145301">
                <a:moveTo>
                  <a:pt x="125170" y="0"/>
                </a:moveTo>
                <a:lnTo>
                  <a:pt x="124258" y="21"/>
                </a:lnTo>
                <a:lnTo>
                  <a:pt x="123346" y="64"/>
                </a:lnTo>
                <a:lnTo>
                  <a:pt x="122413" y="106"/>
                </a:lnTo>
                <a:lnTo>
                  <a:pt x="121458" y="191"/>
                </a:lnTo>
                <a:lnTo>
                  <a:pt x="120483" y="255"/>
                </a:lnTo>
                <a:lnTo>
                  <a:pt x="119486" y="361"/>
                </a:lnTo>
                <a:lnTo>
                  <a:pt x="118489" y="467"/>
                </a:lnTo>
                <a:lnTo>
                  <a:pt x="117471" y="615"/>
                </a:lnTo>
                <a:lnTo>
                  <a:pt x="116431" y="764"/>
                </a:lnTo>
                <a:lnTo>
                  <a:pt x="115371" y="912"/>
                </a:lnTo>
                <a:lnTo>
                  <a:pt x="114289" y="1103"/>
                </a:lnTo>
                <a:lnTo>
                  <a:pt x="113207" y="1294"/>
                </a:lnTo>
                <a:lnTo>
                  <a:pt x="112083" y="1506"/>
                </a:lnTo>
                <a:lnTo>
                  <a:pt x="110937" y="1740"/>
                </a:lnTo>
                <a:lnTo>
                  <a:pt x="109771" y="1994"/>
                </a:lnTo>
                <a:lnTo>
                  <a:pt x="108583" y="2270"/>
                </a:lnTo>
                <a:lnTo>
                  <a:pt x="107374" y="2567"/>
                </a:lnTo>
                <a:lnTo>
                  <a:pt x="104892" y="3203"/>
                </a:lnTo>
                <a:lnTo>
                  <a:pt x="102283" y="3903"/>
                </a:lnTo>
                <a:lnTo>
                  <a:pt x="99589" y="4709"/>
                </a:lnTo>
                <a:lnTo>
                  <a:pt x="96768" y="5579"/>
                </a:lnTo>
                <a:lnTo>
                  <a:pt x="93841" y="6533"/>
                </a:lnTo>
                <a:lnTo>
                  <a:pt x="90765" y="7573"/>
                </a:lnTo>
                <a:lnTo>
                  <a:pt x="87583" y="8697"/>
                </a:lnTo>
                <a:lnTo>
                  <a:pt x="84274" y="9906"/>
                </a:lnTo>
                <a:lnTo>
                  <a:pt x="80817" y="11221"/>
                </a:lnTo>
                <a:lnTo>
                  <a:pt x="77211" y="12621"/>
                </a:lnTo>
                <a:lnTo>
                  <a:pt x="73457" y="14106"/>
                </a:lnTo>
                <a:lnTo>
                  <a:pt x="72460" y="14509"/>
                </a:lnTo>
                <a:lnTo>
                  <a:pt x="71484" y="14870"/>
                </a:lnTo>
                <a:lnTo>
                  <a:pt x="69532" y="15570"/>
                </a:lnTo>
                <a:lnTo>
                  <a:pt x="67602" y="16227"/>
                </a:lnTo>
                <a:lnTo>
                  <a:pt x="65693" y="16800"/>
                </a:lnTo>
                <a:lnTo>
                  <a:pt x="63805" y="17330"/>
                </a:lnTo>
                <a:lnTo>
                  <a:pt x="61939" y="17818"/>
                </a:lnTo>
                <a:lnTo>
                  <a:pt x="60072" y="18242"/>
                </a:lnTo>
                <a:lnTo>
                  <a:pt x="58248" y="18603"/>
                </a:lnTo>
                <a:lnTo>
                  <a:pt x="56445" y="18921"/>
                </a:lnTo>
                <a:lnTo>
                  <a:pt x="54663" y="19197"/>
                </a:lnTo>
                <a:lnTo>
                  <a:pt x="52881" y="19430"/>
                </a:lnTo>
                <a:lnTo>
                  <a:pt x="51142" y="19600"/>
                </a:lnTo>
                <a:lnTo>
                  <a:pt x="49424" y="19748"/>
                </a:lnTo>
                <a:lnTo>
                  <a:pt x="47727" y="19833"/>
                </a:lnTo>
                <a:lnTo>
                  <a:pt x="46051" y="19897"/>
                </a:lnTo>
                <a:lnTo>
                  <a:pt x="44418" y="19918"/>
                </a:lnTo>
                <a:lnTo>
                  <a:pt x="42785" y="19897"/>
                </a:lnTo>
                <a:lnTo>
                  <a:pt x="41194" y="19833"/>
                </a:lnTo>
                <a:lnTo>
                  <a:pt x="39624" y="19727"/>
                </a:lnTo>
                <a:lnTo>
                  <a:pt x="38076" y="19621"/>
                </a:lnTo>
                <a:lnTo>
                  <a:pt x="36548" y="19451"/>
                </a:lnTo>
                <a:lnTo>
                  <a:pt x="35042" y="19260"/>
                </a:lnTo>
                <a:lnTo>
                  <a:pt x="33579" y="19048"/>
                </a:lnTo>
                <a:lnTo>
                  <a:pt x="32136" y="18815"/>
                </a:lnTo>
                <a:lnTo>
                  <a:pt x="30736" y="18539"/>
                </a:lnTo>
                <a:lnTo>
                  <a:pt x="29336" y="18263"/>
                </a:lnTo>
                <a:lnTo>
                  <a:pt x="27979" y="17945"/>
                </a:lnTo>
                <a:lnTo>
                  <a:pt x="26664" y="17627"/>
                </a:lnTo>
                <a:lnTo>
                  <a:pt x="25370" y="17266"/>
                </a:lnTo>
                <a:lnTo>
                  <a:pt x="24097" y="16906"/>
                </a:lnTo>
                <a:lnTo>
                  <a:pt x="22846" y="16524"/>
                </a:lnTo>
                <a:lnTo>
                  <a:pt x="21637" y="16121"/>
                </a:lnTo>
                <a:lnTo>
                  <a:pt x="20470" y="15718"/>
                </a:lnTo>
                <a:lnTo>
                  <a:pt x="19325" y="15294"/>
                </a:lnTo>
                <a:lnTo>
                  <a:pt x="18200" y="14870"/>
                </a:lnTo>
                <a:lnTo>
                  <a:pt x="17119" y="14424"/>
                </a:lnTo>
                <a:lnTo>
                  <a:pt x="16079" y="13979"/>
                </a:lnTo>
                <a:lnTo>
                  <a:pt x="15061" y="13533"/>
                </a:lnTo>
                <a:lnTo>
                  <a:pt x="14085" y="13088"/>
                </a:lnTo>
                <a:lnTo>
                  <a:pt x="13131" y="12642"/>
                </a:lnTo>
                <a:lnTo>
                  <a:pt x="12219" y="12176"/>
                </a:lnTo>
                <a:lnTo>
                  <a:pt x="11328" y="11730"/>
                </a:lnTo>
                <a:lnTo>
                  <a:pt x="10479" y="11285"/>
                </a:lnTo>
                <a:lnTo>
                  <a:pt x="9673" y="10839"/>
                </a:lnTo>
                <a:lnTo>
                  <a:pt x="8167" y="9991"/>
                </a:lnTo>
                <a:lnTo>
                  <a:pt x="6788" y="9164"/>
                </a:lnTo>
                <a:lnTo>
                  <a:pt x="5579" y="8379"/>
                </a:lnTo>
                <a:lnTo>
                  <a:pt x="4498" y="7679"/>
                </a:lnTo>
                <a:lnTo>
                  <a:pt x="3586" y="7021"/>
                </a:lnTo>
                <a:lnTo>
                  <a:pt x="2843" y="6491"/>
                </a:lnTo>
                <a:lnTo>
                  <a:pt x="2249" y="6024"/>
                </a:lnTo>
                <a:lnTo>
                  <a:pt x="1825" y="5706"/>
                </a:lnTo>
                <a:lnTo>
                  <a:pt x="1464" y="5409"/>
                </a:lnTo>
                <a:lnTo>
                  <a:pt x="1" y="24754"/>
                </a:lnTo>
                <a:lnTo>
                  <a:pt x="145300" y="24754"/>
                </a:lnTo>
                <a:lnTo>
                  <a:pt x="145300" y="3691"/>
                </a:lnTo>
                <a:lnTo>
                  <a:pt x="143752" y="3139"/>
                </a:lnTo>
                <a:lnTo>
                  <a:pt x="142225" y="2630"/>
                </a:lnTo>
                <a:lnTo>
                  <a:pt x="140676" y="2164"/>
                </a:lnTo>
                <a:lnTo>
                  <a:pt x="139149" y="1740"/>
                </a:lnTo>
                <a:lnTo>
                  <a:pt x="137600" y="1337"/>
                </a:lnTo>
                <a:lnTo>
                  <a:pt x="136031" y="997"/>
                </a:lnTo>
                <a:lnTo>
                  <a:pt x="135246" y="849"/>
                </a:lnTo>
                <a:lnTo>
                  <a:pt x="134461" y="700"/>
                </a:lnTo>
                <a:lnTo>
                  <a:pt x="133655" y="573"/>
                </a:lnTo>
                <a:lnTo>
                  <a:pt x="132849" y="467"/>
                </a:lnTo>
                <a:lnTo>
                  <a:pt x="132022" y="361"/>
                </a:lnTo>
                <a:lnTo>
                  <a:pt x="131216" y="276"/>
                </a:lnTo>
                <a:lnTo>
                  <a:pt x="130388" y="191"/>
                </a:lnTo>
                <a:lnTo>
                  <a:pt x="129540" y="127"/>
                </a:lnTo>
                <a:lnTo>
                  <a:pt x="128692" y="64"/>
                </a:lnTo>
                <a:lnTo>
                  <a:pt x="127822" y="43"/>
                </a:lnTo>
                <a:lnTo>
                  <a:pt x="126952" y="21"/>
                </a:lnTo>
                <a:lnTo>
                  <a:pt x="12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rotWithShape="0" algn="bl" dir="15660000" dist="47625">
              <a:srgbClr val="000000">
                <a:alpha val="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2"/>
          <p:cNvSpPr/>
          <p:nvPr/>
        </p:nvSpPr>
        <p:spPr>
          <a:xfrm>
            <a:off x="-37275" y="-133776"/>
            <a:ext cx="9174609" cy="2294387"/>
          </a:xfrm>
          <a:custGeom>
            <a:rect b="b" l="l" r="r" t="t"/>
            <a:pathLst>
              <a:path extrusionOk="0" h="32622" w="56836">
                <a:moveTo>
                  <a:pt x="56836" y="1"/>
                </a:moveTo>
                <a:lnTo>
                  <a:pt x="0" y="1458"/>
                </a:lnTo>
                <a:lnTo>
                  <a:pt x="0" y="5493"/>
                </a:lnTo>
                <a:lnTo>
                  <a:pt x="478" y="5446"/>
                </a:lnTo>
                <a:lnTo>
                  <a:pt x="1027" y="5446"/>
                </a:lnTo>
                <a:lnTo>
                  <a:pt x="1815" y="5470"/>
                </a:lnTo>
                <a:lnTo>
                  <a:pt x="2771" y="5541"/>
                </a:lnTo>
                <a:lnTo>
                  <a:pt x="3344" y="5613"/>
                </a:lnTo>
                <a:lnTo>
                  <a:pt x="3917" y="5708"/>
                </a:lnTo>
                <a:lnTo>
                  <a:pt x="4562" y="5804"/>
                </a:lnTo>
                <a:lnTo>
                  <a:pt x="5230" y="5947"/>
                </a:lnTo>
                <a:lnTo>
                  <a:pt x="5947" y="6114"/>
                </a:lnTo>
                <a:lnTo>
                  <a:pt x="6687" y="6305"/>
                </a:lnTo>
                <a:lnTo>
                  <a:pt x="7475" y="6544"/>
                </a:lnTo>
                <a:lnTo>
                  <a:pt x="8287" y="6807"/>
                </a:lnTo>
                <a:lnTo>
                  <a:pt x="9123" y="7117"/>
                </a:lnTo>
                <a:lnTo>
                  <a:pt x="10006" y="7476"/>
                </a:lnTo>
                <a:lnTo>
                  <a:pt x="10914" y="7882"/>
                </a:lnTo>
                <a:lnTo>
                  <a:pt x="11821" y="8335"/>
                </a:lnTo>
                <a:lnTo>
                  <a:pt x="12776" y="8813"/>
                </a:lnTo>
                <a:lnTo>
                  <a:pt x="13755" y="9386"/>
                </a:lnTo>
                <a:lnTo>
                  <a:pt x="14735" y="9983"/>
                </a:lnTo>
                <a:lnTo>
                  <a:pt x="15761" y="10652"/>
                </a:lnTo>
                <a:lnTo>
                  <a:pt x="16788" y="11368"/>
                </a:lnTo>
                <a:lnTo>
                  <a:pt x="17815" y="12156"/>
                </a:lnTo>
                <a:lnTo>
                  <a:pt x="18890" y="13016"/>
                </a:lnTo>
                <a:lnTo>
                  <a:pt x="19940" y="13947"/>
                </a:lnTo>
                <a:lnTo>
                  <a:pt x="21039" y="14950"/>
                </a:lnTo>
                <a:lnTo>
                  <a:pt x="22114" y="16025"/>
                </a:lnTo>
                <a:lnTo>
                  <a:pt x="25982" y="19965"/>
                </a:lnTo>
                <a:lnTo>
                  <a:pt x="27916" y="21923"/>
                </a:lnTo>
                <a:lnTo>
                  <a:pt x="28896" y="22854"/>
                </a:lnTo>
                <a:lnTo>
                  <a:pt x="29875" y="23786"/>
                </a:lnTo>
                <a:lnTo>
                  <a:pt x="30878" y="24693"/>
                </a:lnTo>
                <a:lnTo>
                  <a:pt x="31881" y="25577"/>
                </a:lnTo>
                <a:lnTo>
                  <a:pt x="32884" y="26413"/>
                </a:lnTo>
                <a:lnTo>
                  <a:pt x="33887" y="27225"/>
                </a:lnTo>
                <a:lnTo>
                  <a:pt x="34913" y="27989"/>
                </a:lnTo>
                <a:lnTo>
                  <a:pt x="35940" y="28729"/>
                </a:lnTo>
                <a:lnTo>
                  <a:pt x="36967" y="29398"/>
                </a:lnTo>
                <a:lnTo>
                  <a:pt x="38018" y="30019"/>
                </a:lnTo>
                <a:lnTo>
                  <a:pt x="38567" y="30305"/>
                </a:lnTo>
                <a:lnTo>
                  <a:pt x="39092" y="30592"/>
                </a:lnTo>
                <a:lnTo>
                  <a:pt x="39618" y="30854"/>
                </a:lnTo>
                <a:lnTo>
                  <a:pt x="40167" y="31093"/>
                </a:lnTo>
                <a:lnTo>
                  <a:pt x="40716" y="31332"/>
                </a:lnTo>
                <a:lnTo>
                  <a:pt x="41242" y="31547"/>
                </a:lnTo>
                <a:lnTo>
                  <a:pt x="41791" y="31738"/>
                </a:lnTo>
                <a:lnTo>
                  <a:pt x="42340" y="31905"/>
                </a:lnTo>
                <a:lnTo>
                  <a:pt x="42913" y="32072"/>
                </a:lnTo>
                <a:lnTo>
                  <a:pt x="43463" y="32216"/>
                </a:lnTo>
                <a:lnTo>
                  <a:pt x="44036" y="32335"/>
                </a:lnTo>
                <a:lnTo>
                  <a:pt x="44585" y="32430"/>
                </a:lnTo>
                <a:lnTo>
                  <a:pt x="45158" y="32502"/>
                </a:lnTo>
                <a:lnTo>
                  <a:pt x="45731" y="32574"/>
                </a:lnTo>
                <a:lnTo>
                  <a:pt x="46304" y="32598"/>
                </a:lnTo>
                <a:lnTo>
                  <a:pt x="46901" y="32622"/>
                </a:lnTo>
                <a:lnTo>
                  <a:pt x="47474" y="32622"/>
                </a:lnTo>
                <a:lnTo>
                  <a:pt x="48071" y="32574"/>
                </a:lnTo>
                <a:lnTo>
                  <a:pt x="48668" y="32526"/>
                </a:lnTo>
                <a:lnTo>
                  <a:pt x="49265" y="32454"/>
                </a:lnTo>
                <a:lnTo>
                  <a:pt x="49862" y="32359"/>
                </a:lnTo>
                <a:lnTo>
                  <a:pt x="50483" y="32216"/>
                </a:lnTo>
                <a:lnTo>
                  <a:pt x="51104" y="32072"/>
                </a:lnTo>
                <a:lnTo>
                  <a:pt x="51701" y="31905"/>
                </a:lnTo>
                <a:lnTo>
                  <a:pt x="52322" y="31690"/>
                </a:lnTo>
                <a:lnTo>
                  <a:pt x="52967" y="31451"/>
                </a:lnTo>
                <a:lnTo>
                  <a:pt x="53588" y="31213"/>
                </a:lnTo>
                <a:lnTo>
                  <a:pt x="54233" y="30926"/>
                </a:lnTo>
                <a:lnTo>
                  <a:pt x="54877" y="30592"/>
                </a:lnTo>
                <a:lnTo>
                  <a:pt x="55522" y="30257"/>
                </a:lnTo>
                <a:lnTo>
                  <a:pt x="56167" y="29875"/>
                </a:lnTo>
                <a:lnTo>
                  <a:pt x="56836" y="29493"/>
                </a:lnTo>
                <a:lnTo>
                  <a:pt x="568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rotWithShape="0" algn="bl" dir="5400000" dist="47625">
              <a:srgbClr val="000000">
                <a:alpha val="1098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2"/>
          <p:cNvSpPr/>
          <p:nvPr/>
        </p:nvSpPr>
        <p:spPr>
          <a:xfrm>
            <a:off x="5010399" y="-285400"/>
            <a:ext cx="4128492" cy="1601110"/>
          </a:xfrm>
          <a:custGeom>
            <a:rect b="b" l="l" r="r" t="t"/>
            <a:pathLst>
              <a:path extrusionOk="0" h="13828" w="35655">
                <a:moveTo>
                  <a:pt x="35654" y="1"/>
                </a:moveTo>
                <a:lnTo>
                  <a:pt x="1" y="980"/>
                </a:lnTo>
                <a:lnTo>
                  <a:pt x="97" y="1195"/>
                </a:lnTo>
                <a:lnTo>
                  <a:pt x="407" y="1816"/>
                </a:lnTo>
                <a:lnTo>
                  <a:pt x="646" y="2245"/>
                </a:lnTo>
                <a:lnTo>
                  <a:pt x="932" y="2771"/>
                </a:lnTo>
                <a:lnTo>
                  <a:pt x="1291" y="3320"/>
                </a:lnTo>
                <a:lnTo>
                  <a:pt x="1696" y="3941"/>
                </a:lnTo>
                <a:lnTo>
                  <a:pt x="2174" y="4610"/>
                </a:lnTo>
                <a:lnTo>
                  <a:pt x="2723" y="5302"/>
                </a:lnTo>
                <a:lnTo>
                  <a:pt x="3344" y="6042"/>
                </a:lnTo>
                <a:lnTo>
                  <a:pt x="4037" y="6783"/>
                </a:lnTo>
                <a:lnTo>
                  <a:pt x="4801" y="7523"/>
                </a:lnTo>
                <a:lnTo>
                  <a:pt x="5613" y="8287"/>
                </a:lnTo>
                <a:lnTo>
                  <a:pt x="6067" y="8645"/>
                </a:lnTo>
                <a:lnTo>
                  <a:pt x="6544" y="9027"/>
                </a:lnTo>
                <a:lnTo>
                  <a:pt x="7022" y="9386"/>
                </a:lnTo>
                <a:lnTo>
                  <a:pt x="7523" y="9744"/>
                </a:lnTo>
                <a:lnTo>
                  <a:pt x="8049" y="10078"/>
                </a:lnTo>
                <a:lnTo>
                  <a:pt x="8598" y="10436"/>
                </a:lnTo>
                <a:lnTo>
                  <a:pt x="9147" y="10747"/>
                </a:lnTo>
                <a:lnTo>
                  <a:pt x="9744" y="11081"/>
                </a:lnTo>
                <a:lnTo>
                  <a:pt x="10341" y="11392"/>
                </a:lnTo>
                <a:lnTo>
                  <a:pt x="10986" y="11678"/>
                </a:lnTo>
                <a:lnTo>
                  <a:pt x="11631" y="11965"/>
                </a:lnTo>
                <a:lnTo>
                  <a:pt x="12299" y="12227"/>
                </a:lnTo>
                <a:lnTo>
                  <a:pt x="12992" y="12490"/>
                </a:lnTo>
                <a:lnTo>
                  <a:pt x="13708" y="12705"/>
                </a:lnTo>
                <a:lnTo>
                  <a:pt x="14449" y="12920"/>
                </a:lnTo>
                <a:lnTo>
                  <a:pt x="15213" y="13111"/>
                </a:lnTo>
                <a:lnTo>
                  <a:pt x="16001" y="13302"/>
                </a:lnTo>
                <a:lnTo>
                  <a:pt x="16813" y="13445"/>
                </a:lnTo>
                <a:lnTo>
                  <a:pt x="17625" y="13565"/>
                </a:lnTo>
                <a:lnTo>
                  <a:pt x="18484" y="13684"/>
                </a:lnTo>
                <a:lnTo>
                  <a:pt x="19368" y="13756"/>
                </a:lnTo>
                <a:lnTo>
                  <a:pt x="20275" y="13804"/>
                </a:lnTo>
                <a:lnTo>
                  <a:pt x="21207" y="13827"/>
                </a:lnTo>
                <a:lnTo>
                  <a:pt x="22162" y="13827"/>
                </a:lnTo>
                <a:lnTo>
                  <a:pt x="23141" y="13804"/>
                </a:lnTo>
                <a:lnTo>
                  <a:pt x="24144" y="13732"/>
                </a:lnTo>
                <a:lnTo>
                  <a:pt x="25171" y="13636"/>
                </a:lnTo>
                <a:lnTo>
                  <a:pt x="26222" y="13493"/>
                </a:lnTo>
                <a:lnTo>
                  <a:pt x="27320" y="13326"/>
                </a:lnTo>
                <a:lnTo>
                  <a:pt x="28419" y="13135"/>
                </a:lnTo>
                <a:lnTo>
                  <a:pt x="29565" y="12896"/>
                </a:lnTo>
                <a:lnTo>
                  <a:pt x="30735" y="12610"/>
                </a:lnTo>
                <a:lnTo>
                  <a:pt x="31905" y="12299"/>
                </a:lnTo>
                <a:lnTo>
                  <a:pt x="33123" y="11941"/>
                </a:lnTo>
                <a:lnTo>
                  <a:pt x="34389" y="11535"/>
                </a:lnTo>
                <a:lnTo>
                  <a:pt x="35654" y="11105"/>
                </a:lnTo>
                <a:lnTo>
                  <a:pt x="3565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rotWithShape="0" algn="bl" dir="5400000" dist="104775">
              <a:srgbClr val="000000">
                <a:alpha val="1098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2"/>
          <p:cNvSpPr txBox="1"/>
          <p:nvPr>
            <p:ph type="ctrTitle"/>
          </p:nvPr>
        </p:nvSpPr>
        <p:spPr>
          <a:xfrm>
            <a:off x="711150" y="1449463"/>
            <a:ext cx="4668900" cy="1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0" sz="9600">
                <a:solidFill>
                  <a:srgbClr val="19191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" type="subTitle"/>
          </p:nvPr>
        </p:nvSpPr>
        <p:spPr>
          <a:xfrm>
            <a:off x="835350" y="3196788"/>
            <a:ext cx="44241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" name="Google Shape;15;p12"/>
          <p:cNvSpPr/>
          <p:nvPr/>
        </p:nvSpPr>
        <p:spPr>
          <a:xfrm>
            <a:off x="5691573" y="-187211"/>
            <a:ext cx="3452489" cy="1285598"/>
          </a:xfrm>
          <a:custGeom>
            <a:rect b="b" l="l" r="r" t="t"/>
            <a:pathLst>
              <a:path extrusionOk="0" h="14353" w="38543">
                <a:moveTo>
                  <a:pt x="38543" y="1"/>
                </a:moveTo>
                <a:lnTo>
                  <a:pt x="0" y="1027"/>
                </a:lnTo>
                <a:lnTo>
                  <a:pt x="96" y="1242"/>
                </a:lnTo>
                <a:lnTo>
                  <a:pt x="430" y="1887"/>
                </a:lnTo>
                <a:lnTo>
                  <a:pt x="693" y="2341"/>
                </a:lnTo>
                <a:lnTo>
                  <a:pt x="1003" y="2866"/>
                </a:lnTo>
                <a:lnTo>
                  <a:pt x="1385" y="3463"/>
                </a:lnTo>
                <a:lnTo>
                  <a:pt x="1839" y="4108"/>
                </a:lnTo>
                <a:lnTo>
                  <a:pt x="2364" y="4777"/>
                </a:lnTo>
                <a:lnTo>
                  <a:pt x="2961" y="5517"/>
                </a:lnTo>
                <a:lnTo>
                  <a:pt x="3630" y="6257"/>
                </a:lnTo>
                <a:lnTo>
                  <a:pt x="4370" y="7045"/>
                </a:lnTo>
                <a:lnTo>
                  <a:pt x="5182" y="7809"/>
                </a:lnTo>
                <a:lnTo>
                  <a:pt x="5636" y="8215"/>
                </a:lnTo>
                <a:lnTo>
                  <a:pt x="6090" y="8597"/>
                </a:lnTo>
                <a:lnTo>
                  <a:pt x="6567" y="8980"/>
                </a:lnTo>
                <a:lnTo>
                  <a:pt x="7069" y="9362"/>
                </a:lnTo>
                <a:lnTo>
                  <a:pt x="7594" y="9744"/>
                </a:lnTo>
                <a:lnTo>
                  <a:pt x="8143" y="10102"/>
                </a:lnTo>
                <a:lnTo>
                  <a:pt x="8693" y="10460"/>
                </a:lnTo>
                <a:lnTo>
                  <a:pt x="9290" y="10818"/>
                </a:lnTo>
                <a:lnTo>
                  <a:pt x="9910" y="11177"/>
                </a:lnTo>
                <a:lnTo>
                  <a:pt x="10531" y="11511"/>
                </a:lnTo>
                <a:lnTo>
                  <a:pt x="11200" y="11821"/>
                </a:lnTo>
                <a:lnTo>
                  <a:pt x="11869" y="12132"/>
                </a:lnTo>
                <a:lnTo>
                  <a:pt x="12561" y="12418"/>
                </a:lnTo>
                <a:lnTo>
                  <a:pt x="13302" y="12705"/>
                </a:lnTo>
                <a:lnTo>
                  <a:pt x="14042" y="12968"/>
                </a:lnTo>
                <a:lnTo>
                  <a:pt x="14830" y="13206"/>
                </a:lnTo>
                <a:lnTo>
                  <a:pt x="15618" y="13421"/>
                </a:lnTo>
                <a:lnTo>
                  <a:pt x="16454" y="13612"/>
                </a:lnTo>
                <a:lnTo>
                  <a:pt x="17290" y="13803"/>
                </a:lnTo>
                <a:lnTo>
                  <a:pt x="18173" y="13971"/>
                </a:lnTo>
                <a:lnTo>
                  <a:pt x="19057" y="14090"/>
                </a:lnTo>
                <a:lnTo>
                  <a:pt x="19988" y="14209"/>
                </a:lnTo>
                <a:lnTo>
                  <a:pt x="20943" y="14281"/>
                </a:lnTo>
                <a:lnTo>
                  <a:pt x="21922" y="14329"/>
                </a:lnTo>
                <a:lnTo>
                  <a:pt x="22925" y="14353"/>
                </a:lnTo>
                <a:lnTo>
                  <a:pt x="23952" y="14353"/>
                </a:lnTo>
                <a:lnTo>
                  <a:pt x="25027" y="14329"/>
                </a:lnTo>
                <a:lnTo>
                  <a:pt x="26101" y="14257"/>
                </a:lnTo>
                <a:lnTo>
                  <a:pt x="27224" y="14162"/>
                </a:lnTo>
                <a:lnTo>
                  <a:pt x="28370" y="14018"/>
                </a:lnTo>
                <a:lnTo>
                  <a:pt x="29540" y="13851"/>
                </a:lnTo>
                <a:lnTo>
                  <a:pt x="30734" y="13636"/>
                </a:lnTo>
                <a:lnTo>
                  <a:pt x="31952" y="13374"/>
                </a:lnTo>
                <a:lnTo>
                  <a:pt x="33218" y="13087"/>
                </a:lnTo>
                <a:lnTo>
                  <a:pt x="34507" y="12777"/>
                </a:lnTo>
                <a:lnTo>
                  <a:pt x="35821" y="12394"/>
                </a:lnTo>
                <a:lnTo>
                  <a:pt x="37158" y="11988"/>
                </a:lnTo>
                <a:lnTo>
                  <a:pt x="38543" y="11535"/>
                </a:lnTo>
                <a:lnTo>
                  <a:pt x="385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rotWithShape="0" algn="bl" dir="5400000" dist="95250">
              <a:srgbClr val="000000">
                <a:alpha val="1098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2"/>
          <p:cNvSpPr/>
          <p:nvPr/>
        </p:nvSpPr>
        <p:spPr>
          <a:xfrm>
            <a:off x="235350" y="688400"/>
            <a:ext cx="475800" cy="4758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2"/>
          <p:cNvSpPr/>
          <p:nvPr/>
        </p:nvSpPr>
        <p:spPr>
          <a:xfrm>
            <a:off x="196175" y="1588875"/>
            <a:ext cx="211500" cy="2115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18;p12"/>
          <p:cNvGrpSpPr/>
          <p:nvPr/>
        </p:nvGrpSpPr>
        <p:grpSpPr>
          <a:xfrm>
            <a:off x="4271850" y="212839"/>
            <a:ext cx="600300" cy="143100"/>
            <a:chOff x="2985700" y="316300"/>
            <a:chExt cx="600300" cy="143100"/>
          </a:xfrm>
        </p:grpSpPr>
        <p:sp>
          <p:nvSpPr>
            <p:cNvPr id="19" name="Google Shape;19;p12"/>
            <p:cNvSpPr/>
            <p:nvPr/>
          </p:nvSpPr>
          <p:spPr>
            <a:xfrm>
              <a:off x="2985700" y="316300"/>
              <a:ext cx="143100" cy="143100"/>
            </a:xfrm>
            <a:prstGeom prst="ellipse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2"/>
            <p:cNvSpPr/>
            <p:nvPr/>
          </p:nvSpPr>
          <p:spPr>
            <a:xfrm>
              <a:off x="3214300" y="316300"/>
              <a:ext cx="143100" cy="143100"/>
            </a:xfrm>
            <a:prstGeom prst="ellipse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2"/>
            <p:cNvSpPr/>
            <p:nvPr/>
          </p:nvSpPr>
          <p:spPr>
            <a:xfrm>
              <a:off x="3442900" y="316300"/>
              <a:ext cx="143100" cy="143100"/>
            </a:xfrm>
            <a:prstGeom prst="ellipse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12"/>
          <p:cNvSpPr/>
          <p:nvPr/>
        </p:nvSpPr>
        <p:spPr>
          <a:xfrm rot="10800000">
            <a:off x="7654500" y="67350"/>
            <a:ext cx="1311000" cy="1455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2"/>
          <p:cNvSpPr/>
          <p:nvPr/>
        </p:nvSpPr>
        <p:spPr>
          <a:xfrm rot="5400000">
            <a:off x="-320575" y="2811625"/>
            <a:ext cx="1311000" cy="1455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/>
          <p:nvPr/>
        </p:nvSpPr>
        <p:spPr>
          <a:xfrm>
            <a:off x="1724100" y="472025"/>
            <a:ext cx="5695800" cy="5187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AutoNum type="arabicPeriod"/>
              <a:defRPr sz="1300">
                <a:solidFill>
                  <a:srgbClr val="434343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 sz="1600">
                <a:solidFill>
                  <a:srgbClr val="434343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 sz="1600">
                <a:solidFill>
                  <a:srgbClr val="434343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 sz="1600">
                <a:solidFill>
                  <a:srgbClr val="434343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 sz="1600">
                <a:solidFill>
                  <a:srgbClr val="434343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 sz="1600">
                <a:solidFill>
                  <a:srgbClr val="434343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 sz="1600">
                <a:solidFill>
                  <a:srgbClr val="434343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 sz="1600">
                <a:solidFill>
                  <a:srgbClr val="434343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 sz="1600">
                <a:solidFill>
                  <a:srgbClr val="434343"/>
                </a:solidFill>
              </a:defRPr>
            </a:lvl9pPr>
          </a:lstStyle>
          <a:p/>
        </p:txBody>
      </p:sp>
      <p:pic>
        <p:nvPicPr>
          <p:cNvPr id="28" name="Google Shape;28;p13"/>
          <p:cNvPicPr preferRelativeResize="0"/>
          <p:nvPr/>
        </p:nvPicPr>
        <p:blipFill rotWithShape="1">
          <a:blip r:embed="rId2">
            <a:alphaModFix amt="40000"/>
          </a:blip>
          <a:srcRect b="5941" l="0" r="43480" t="49719"/>
          <a:stretch/>
        </p:blipFill>
        <p:spPr>
          <a:xfrm rot="-5400000">
            <a:off x="5946539" y="1975751"/>
            <a:ext cx="5168148" cy="122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3"/>
          <p:cNvSpPr/>
          <p:nvPr/>
        </p:nvSpPr>
        <p:spPr>
          <a:xfrm flipH="1" rot="-5400000">
            <a:off x="-616684" y="3968458"/>
            <a:ext cx="1730426" cy="671107"/>
          </a:xfrm>
          <a:custGeom>
            <a:rect b="b" l="l" r="r" t="t"/>
            <a:pathLst>
              <a:path extrusionOk="0" h="13828" w="35655">
                <a:moveTo>
                  <a:pt x="35654" y="1"/>
                </a:moveTo>
                <a:lnTo>
                  <a:pt x="1" y="980"/>
                </a:lnTo>
                <a:lnTo>
                  <a:pt x="97" y="1195"/>
                </a:lnTo>
                <a:lnTo>
                  <a:pt x="407" y="1816"/>
                </a:lnTo>
                <a:lnTo>
                  <a:pt x="646" y="2245"/>
                </a:lnTo>
                <a:lnTo>
                  <a:pt x="932" y="2771"/>
                </a:lnTo>
                <a:lnTo>
                  <a:pt x="1291" y="3320"/>
                </a:lnTo>
                <a:lnTo>
                  <a:pt x="1696" y="3941"/>
                </a:lnTo>
                <a:lnTo>
                  <a:pt x="2174" y="4610"/>
                </a:lnTo>
                <a:lnTo>
                  <a:pt x="2723" y="5302"/>
                </a:lnTo>
                <a:lnTo>
                  <a:pt x="3344" y="6042"/>
                </a:lnTo>
                <a:lnTo>
                  <a:pt x="4037" y="6783"/>
                </a:lnTo>
                <a:lnTo>
                  <a:pt x="4801" y="7523"/>
                </a:lnTo>
                <a:lnTo>
                  <a:pt x="5613" y="8287"/>
                </a:lnTo>
                <a:lnTo>
                  <a:pt x="6067" y="8645"/>
                </a:lnTo>
                <a:lnTo>
                  <a:pt x="6544" y="9027"/>
                </a:lnTo>
                <a:lnTo>
                  <a:pt x="7022" y="9386"/>
                </a:lnTo>
                <a:lnTo>
                  <a:pt x="7523" y="9744"/>
                </a:lnTo>
                <a:lnTo>
                  <a:pt x="8049" y="10078"/>
                </a:lnTo>
                <a:lnTo>
                  <a:pt x="8598" y="10436"/>
                </a:lnTo>
                <a:lnTo>
                  <a:pt x="9147" y="10747"/>
                </a:lnTo>
                <a:lnTo>
                  <a:pt x="9744" y="11081"/>
                </a:lnTo>
                <a:lnTo>
                  <a:pt x="10341" y="11392"/>
                </a:lnTo>
                <a:lnTo>
                  <a:pt x="10986" y="11678"/>
                </a:lnTo>
                <a:lnTo>
                  <a:pt x="11631" y="11965"/>
                </a:lnTo>
                <a:lnTo>
                  <a:pt x="12299" y="12227"/>
                </a:lnTo>
                <a:lnTo>
                  <a:pt x="12992" y="12490"/>
                </a:lnTo>
                <a:lnTo>
                  <a:pt x="13708" y="12705"/>
                </a:lnTo>
                <a:lnTo>
                  <a:pt x="14449" y="12920"/>
                </a:lnTo>
                <a:lnTo>
                  <a:pt x="15213" y="13111"/>
                </a:lnTo>
                <a:lnTo>
                  <a:pt x="16001" y="13302"/>
                </a:lnTo>
                <a:lnTo>
                  <a:pt x="16813" y="13445"/>
                </a:lnTo>
                <a:lnTo>
                  <a:pt x="17625" y="13565"/>
                </a:lnTo>
                <a:lnTo>
                  <a:pt x="18484" y="13684"/>
                </a:lnTo>
                <a:lnTo>
                  <a:pt x="19368" y="13756"/>
                </a:lnTo>
                <a:lnTo>
                  <a:pt x="20275" y="13804"/>
                </a:lnTo>
                <a:lnTo>
                  <a:pt x="21207" y="13827"/>
                </a:lnTo>
                <a:lnTo>
                  <a:pt x="22162" y="13827"/>
                </a:lnTo>
                <a:lnTo>
                  <a:pt x="23141" y="13804"/>
                </a:lnTo>
                <a:lnTo>
                  <a:pt x="24144" y="13732"/>
                </a:lnTo>
                <a:lnTo>
                  <a:pt x="25171" y="13636"/>
                </a:lnTo>
                <a:lnTo>
                  <a:pt x="26222" y="13493"/>
                </a:lnTo>
                <a:lnTo>
                  <a:pt x="27320" y="13326"/>
                </a:lnTo>
                <a:lnTo>
                  <a:pt x="28419" y="13135"/>
                </a:lnTo>
                <a:lnTo>
                  <a:pt x="29565" y="12896"/>
                </a:lnTo>
                <a:lnTo>
                  <a:pt x="30735" y="12610"/>
                </a:lnTo>
                <a:lnTo>
                  <a:pt x="31905" y="12299"/>
                </a:lnTo>
                <a:lnTo>
                  <a:pt x="33123" y="11941"/>
                </a:lnTo>
                <a:lnTo>
                  <a:pt x="34389" y="11535"/>
                </a:lnTo>
                <a:lnTo>
                  <a:pt x="35654" y="11105"/>
                </a:lnTo>
                <a:lnTo>
                  <a:pt x="3565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rotWithShape="0" algn="bl" dir="1836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3"/>
          <p:cNvSpPr/>
          <p:nvPr/>
        </p:nvSpPr>
        <p:spPr>
          <a:xfrm flipH="1" rot="-5400000">
            <a:off x="-499994" y="4178439"/>
            <a:ext cx="1447097" cy="538848"/>
          </a:xfrm>
          <a:custGeom>
            <a:rect b="b" l="l" r="r" t="t"/>
            <a:pathLst>
              <a:path extrusionOk="0" h="14353" w="38543">
                <a:moveTo>
                  <a:pt x="38543" y="1"/>
                </a:moveTo>
                <a:lnTo>
                  <a:pt x="0" y="1027"/>
                </a:lnTo>
                <a:lnTo>
                  <a:pt x="96" y="1242"/>
                </a:lnTo>
                <a:lnTo>
                  <a:pt x="430" y="1887"/>
                </a:lnTo>
                <a:lnTo>
                  <a:pt x="693" y="2341"/>
                </a:lnTo>
                <a:lnTo>
                  <a:pt x="1003" y="2866"/>
                </a:lnTo>
                <a:lnTo>
                  <a:pt x="1385" y="3463"/>
                </a:lnTo>
                <a:lnTo>
                  <a:pt x="1839" y="4108"/>
                </a:lnTo>
                <a:lnTo>
                  <a:pt x="2364" y="4777"/>
                </a:lnTo>
                <a:lnTo>
                  <a:pt x="2961" y="5517"/>
                </a:lnTo>
                <a:lnTo>
                  <a:pt x="3630" y="6257"/>
                </a:lnTo>
                <a:lnTo>
                  <a:pt x="4370" y="7045"/>
                </a:lnTo>
                <a:lnTo>
                  <a:pt x="5182" y="7809"/>
                </a:lnTo>
                <a:lnTo>
                  <a:pt x="5636" y="8215"/>
                </a:lnTo>
                <a:lnTo>
                  <a:pt x="6090" y="8597"/>
                </a:lnTo>
                <a:lnTo>
                  <a:pt x="6567" y="8980"/>
                </a:lnTo>
                <a:lnTo>
                  <a:pt x="7069" y="9362"/>
                </a:lnTo>
                <a:lnTo>
                  <a:pt x="7594" y="9744"/>
                </a:lnTo>
                <a:lnTo>
                  <a:pt x="8143" y="10102"/>
                </a:lnTo>
                <a:lnTo>
                  <a:pt x="8693" y="10460"/>
                </a:lnTo>
                <a:lnTo>
                  <a:pt x="9290" y="10818"/>
                </a:lnTo>
                <a:lnTo>
                  <a:pt x="9910" y="11177"/>
                </a:lnTo>
                <a:lnTo>
                  <a:pt x="10531" y="11511"/>
                </a:lnTo>
                <a:lnTo>
                  <a:pt x="11200" y="11821"/>
                </a:lnTo>
                <a:lnTo>
                  <a:pt x="11869" y="12132"/>
                </a:lnTo>
                <a:lnTo>
                  <a:pt x="12561" y="12418"/>
                </a:lnTo>
                <a:lnTo>
                  <a:pt x="13302" y="12705"/>
                </a:lnTo>
                <a:lnTo>
                  <a:pt x="14042" y="12968"/>
                </a:lnTo>
                <a:lnTo>
                  <a:pt x="14830" y="13206"/>
                </a:lnTo>
                <a:lnTo>
                  <a:pt x="15618" y="13421"/>
                </a:lnTo>
                <a:lnTo>
                  <a:pt x="16454" y="13612"/>
                </a:lnTo>
                <a:lnTo>
                  <a:pt x="17290" y="13803"/>
                </a:lnTo>
                <a:lnTo>
                  <a:pt x="18173" y="13971"/>
                </a:lnTo>
                <a:lnTo>
                  <a:pt x="19057" y="14090"/>
                </a:lnTo>
                <a:lnTo>
                  <a:pt x="19988" y="14209"/>
                </a:lnTo>
                <a:lnTo>
                  <a:pt x="20943" y="14281"/>
                </a:lnTo>
                <a:lnTo>
                  <a:pt x="21922" y="14329"/>
                </a:lnTo>
                <a:lnTo>
                  <a:pt x="22925" y="14353"/>
                </a:lnTo>
                <a:lnTo>
                  <a:pt x="23952" y="14353"/>
                </a:lnTo>
                <a:lnTo>
                  <a:pt x="25027" y="14329"/>
                </a:lnTo>
                <a:lnTo>
                  <a:pt x="26101" y="14257"/>
                </a:lnTo>
                <a:lnTo>
                  <a:pt x="27224" y="14162"/>
                </a:lnTo>
                <a:lnTo>
                  <a:pt x="28370" y="14018"/>
                </a:lnTo>
                <a:lnTo>
                  <a:pt x="29540" y="13851"/>
                </a:lnTo>
                <a:lnTo>
                  <a:pt x="30734" y="13636"/>
                </a:lnTo>
                <a:lnTo>
                  <a:pt x="31952" y="13374"/>
                </a:lnTo>
                <a:lnTo>
                  <a:pt x="33218" y="13087"/>
                </a:lnTo>
                <a:lnTo>
                  <a:pt x="34507" y="12777"/>
                </a:lnTo>
                <a:lnTo>
                  <a:pt x="35821" y="12394"/>
                </a:lnTo>
                <a:lnTo>
                  <a:pt x="37158" y="11988"/>
                </a:lnTo>
                <a:lnTo>
                  <a:pt x="38543" y="11535"/>
                </a:lnTo>
                <a:lnTo>
                  <a:pt x="385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rotWithShape="0" algn="bl" dir="1836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3"/>
          <p:cNvSpPr/>
          <p:nvPr/>
        </p:nvSpPr>
        <p:spPr>
          <a:xfrm>
            <a:off x="7349451" y="-76200"/>
            <a:ext cx="1964056" cy="921221"/>
          </a:xfrm>
          <a:custGeom>
            <a:rect b="b" l="l" r="r" t="t"/>
            <a:pathLst>
              <a:path extrusionOk="0" h="13828" w="35655">
                <a:moveTo>
                  <a:pt x="35654" y="1"/>
                </a:moveTo>
                <a:lnTo>
                  <a:pt x="1" y="980"/>
                </a:lnTo>
                <a:lnTo>
                  <a:pt x="97" y="1195"/>
                </a:lnTo>
                <a:lnTo>
                  <a:pt x="407" y="1816"/>
                </a:lnTo>
                <a:lnTo>
                  <a:pt x="646" y="2245"/>
                </a:lnTo>
                <a:lnTo>
                  <a:pt x="932" y="2771"/>
                </a:lnTo>
                <a:lnTo>
                  <a:pt x="1291" y="3320"/>
                </a:lnTo>
                <a:lnTo>
                  <a:pt x="1696" y="3941"/>
                </a:lnTo>
                <a:lnTo>
                  <a:pt x="2174" y="4610"/>
                </a:lnTo>
                <a:lnTo>
                  <a:pt x="2723" y="5302"/>
                </a:lnTo>
                <a:lnTo>
                  <a:pt x="3344" y="6042"/>
                </a:lnTo>
                <a:lnTo>
                  <a:pt x="4037" y="6783"/>
                </a:lnTo>
                <a:lnTo>
                  <a:pt x="4801" y="7523"/>
                </a:lnTo>
                <a:lnTo>
                  <a:pt x="5613" y="8287"/>
                </a:lnTo>
                <a:lnTo>
                  <a:pt x="6067" y="8645"/>
                </a:lnTo>
                <a:lnTo>
                  <a:pt x="6544" y="9027"/>
                </a:lnTo>
                <a:lnTo>
                  <a:pt x="7022" y="9386"/>
                </a:lnTo>
                <a:lnTo>
                  <a:pt x="7523" y="9744"/>
                </a:lnTo>
                <a:lnTo>
                  <a:pt x="8049" y="10078"/>
                </a:lnTo>
                <a:lnTo>
                  <a:pt x="8598" y="10436"/>
                </a:lnTo>
                <a:lnTo>
                  <a:pt x="9147" y="10747"/>
                </a:lnTo>
                <a:lnTo>
                  <a:pt x="9744" y="11081"/>
                </a:lnTo>
                <a:lnTo>
                  <a:pt x="10341" y="11392"/>
                </a:lnTo>
                <a:lnTo>
                  <a:pt x="10986" y="11678"/>
                </a:lnTo>
                <a:lnTo>
                  <a:pt x="11631" y="11965"/>
                </a:lnTo>
                <a:lnTo>
                  <a:pt x="12299" y="12227"/>
                </a:lnTo>
                <a:lnTo>
                  <a:pt x="12992" y="12490"/>
                </a:lnTo>
                <a:lnTo>
                  <a:pt x="13708" y="12705"/>
                </a:lnTo>
                <a:lnTo>
                  <a:pt x="14449" y="12920"/>
                </a:lnTo>
                <a:lnTo>
                  <a:pt x="15213" y="13111"/>
                </a:lnTo>
                <a:lnTo>
                  <a:pt x="16001" y="13302"/>
                </a:lnTo>
                <a:lnTo>
                  <a:pt x="16813" y="13445"/>
                </a:lnTo>
                <a:lnTo>
                  <a:pt x="17625" y="13565"/>
                </a:lnTo>
                <a:lnTo>
                  <a:pt x="18484" y="13684"/>
                </a:lnTo>
                <a:lnTo>
                  <a:pt x="19368" y="13756"/>
                </a:lnTo>
                <a:lnTo>
                  <a:pt x="20275" y="13804"/>
                </a:lnTo>
                <a:lnTo>
                  <a:pt x="21207" y="13827"/>
                </a:lnTo>
                <a:lnTo>
                  <a:pt x="22162" y="13827"/>
                </a:lnTo>
                <a:lnTo>
                  <a:pt x="23141" y="13804"/>
                </a:lnTo>
                <a:lnTo>
                  <a:pt x="24144" y="13732"/>
                </a:lnTo>
                <a:lnTo>
                  <a:pt x="25171" y="13636"/>
                </a:lnTo>
                <a:lnTo>
                  <a:pt x="26222" y="13493"/>
                </a:lnTo>
                <a:lnTo>
                  <a:pt x="27320" y="13326"/>
                </a:lnTo>
                <a:lnTo>
                  <a:pt x="28419" y="13135"/>
                </a:lnTo>
                <a:lnTo>
                  <a:pt x="29565" y="12896"/>
                </a:lnTo>
                <a:lnTo>
                  <a:pt x="30735" y="12610"/>
                </a:lnTo>
                <a:lnTo>
                  <a:pt x="31905" y="12299"/>
                </a:lnTo>
                <a:lnTo>
                  <a:pt x="33123" y="11941"/>
                </a:lnTo>
                <a:lnTo>
                  <a:pt x="34389" y="11535"/>
                </a:lnTo>
                <a:lnTo>
                  <a:pt x="35654" y="11105"/>
                </a:lnTo>
                <a:lnTo>
                  <a:pt x="3565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3"/>
          <p:cNvSpPr/>
          <p:nvPr/>
        </p:nvSpPr>
        <p:spPr>
          <a:xfrm>
            <a:off x="7673502" y="-19705"/>
            <a:ext cx="1642510" cy="739682"/>
          </a:xfrm>
          <a:custGeom>
            <a:rect b="b" l="l" r="r" t="t"/>
            <a:pathLst>
              <a:path extrusionOk="0" h="14353" w="38543">
                <a:moveTo>
                  <a:pt x="38543" y="1"/>
                </a:moveTo>
                <a:lnTo>
                  <a:pt x="0" y="1027"/>
                </a:lnTo>
                <a:lnTo>
                  <a:pt x="96" y="1242"/>
                </a:lnTo>
                <a:lnTo>
                  <a:pt x="430" y="1887"/>
                </a:lnTo>
                <a:lnTo>
                  <a:pt x="693" y="2341"/>
                </a:lnTo>
                <a:lnTo>
                  <a:pt x="1003" y="2866"/>
                </a:lnTo>
                <a:lnTo>
                  <a:pt x="1385" y="3463"/>
                </a:lnTo>
                <a:lnTo>
                  <a:pt x="1839" y="4108"/>
                </a:lnTo>
                <a:lnTo>
                  <a:pt x="2364" y="4777"/>
                </a:lnTo>
                <a:lnTo>
                  <a:pt x="2961" y="5517"/>
                </a:lnTo>
                <a:lnTo>
                  <a:pt x="3630" y="6257"/>
                </a:lnTo>
                <a:lnTo>
                  <a:pt x="4370" y="7045"/>
                </a:lnTo>
                <a:lnTo>
                  <a:pt x="5182" y="7809"/>
                </a:lnTo>
                <a:lnTo>
                  <a:pt x="5636" y="8215"/>
                </a:lnTo>
                <a:lnTo>
                  <a:pt x="6090" y="8597"/>
                </a:lnTo>
                <a:lnTo>
                  <a:pt x="6567" y="8980"/>
                </a:lnTo>
                <a:lnTo>
                  <a:pt x="7069" y="9362"/>
                </a:lnTo>
                <a:lnTo>
                  <a:pt x="7594" y="9744"/>
                </a:lnTo>
                <a:lnTo>
                  <a:pt x="8143" y="10102"/>
                </a:lnTo>
                <a:lnTo>
                  <a:pt x="8693" y="10460"/>
                </a:lnTo>
                <a:lnTo>
                  <a:pt x="9290" y="10818"/>
                </a:lnTo>
                <a:lnTo>
                  <a:pt x="9910" y="11177"/>
                </a:lnTo>
                <a:lnTo>
                  <a:pt x="10531" y="11511"/>
                </a:lnTo>
                <a:lnTo>
                  <a:pt x="11200" y="11821"/>
                </a:lnTo>
                <a:lnTo>
                  <a:pt x="11869" y="12132"/>
                </a:lnTo>
                <a:lnTo>
                  <a:pt x="12561" y="12418"/>
                </a:lnTo>
                <a:lnTo>
                  <a:pt x="13302" y="12705"/>
                </a:lnTo>
                <a:lnTo>
                  <a:pt x="14042" y="12968"/>
                </a:lnTo>
                <a:lnTo>
                  <a:pt x="14830" y="13206"/>
                </a:lnTo>
                <a:lnTo>
                  <a:pt x="15618" y="13421"/>
                </a:lnTo>
                <a:lnTo>
                  <a:pt x="16454" y="13612"/>
                </a:lnTo>
                <a:lnTo>
                  <a:pt x="17290" y="13803"/>
                </a:lnTo>
                <a:lnTo>
                  <a:pt x="18173" y="13971"/>
                </a:lnTo>
                <a:lnTo>
                  <a:pt x="19057" y="14090"/>
                </a:lnTo>
                <a:lnTo>
                  <a:pt x="19988" y="14209"/>
                </a:lnTo>
                <a:lnTo>
                  <a:pt x="20943" y="14281"/>
                </a:lnTo>
                <a:lnTo>
                  <a:pt x="21922" y="14329"/>
                </a:lnTo>
                <a:lnTo>
                  <a:pt x="22925" y="14353"/>
                </a:lnTo>
                <a:lnTo>
                  <a:pt x="23952" y="14353"/>
                </a:lnTo>
                <a:lnTo>
                  <a:pt x="25027" y="14329"/>
                </a:lnTo>
                <a:lnTo>
                  <a:pt x="26101" y="14257"/>
                </a:lnTo>
                <a:lnTo>
                  <a:pt x="27224" y="14162"/>
                </a:lnTo>
                <a:lnTo>
                  <a:pt x="28370" y="14018"/>
                </a:lnTo>
                <a:lnTo>
                  <a:pt x="29540" y="13851"/>
                </a:lnTo>
                <a:lnTo>
                  <a:pt x="30734" y="13636"/>
                </a:lnTo>
                <a:lnTo>
                  <a:pt x="31952" y="13374"/>
                </a:lnTo>
                <a:lnTo>
                  <a:pt x="33218" y="13087"/>
                </a:lnTo>
                <a:lnTo>
                  <a:pt x="34507" y="12777"/>
                </a:lnTo>
                <a:lnTo>
                  <a:pt x="35821" y="12394"/>
                </a:lnTo>
                <a:lnTo>
                  <a:pt x="37158" y="11988"/>
                </a:lnTo>
                <a:lnTo>
                  <a:pt x="38543" y="11535"/>
                </a:lnTo>
                <a:lnTo>
                  <a:pt x="385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13"/>
          <p:cNvGrpSpPr/>
          <p:nvPr/>
        </p:nvGrpSpPr>
        <p:grpSpPr>
          <a:xfrm>
            <a:off x="4271850" y="4830164"/>
            <a:ext cx="600300" cy="143100"/>
            <a:chOff x="2985700" y="316300"/>
            <a:chExt cx="600300" cy="143100"/>
          </a:xfrm>
        </p:grpSpPr>
        <p:sp>
          <p:nvSpPr>
            <p:cNvPr id="34" name="Google Shape;34;p13"/>
            <p:cNvSpPr/>
            <p:nvPr/>
          </p:nvSpPr>
          <p:spPr>
            <a:xfrm>
              <a:off x="2985700" y="316300"/>
              <a:ext cx="143100" cy="143100"/>
            </a:xfrm>
            <a:prstGeom prst="ellipse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3"/>
            <p:cNvSpPr/>
            <p:nvPr/>
          </p:nvSpPr>
          <p:spPr>
            <a:xfrm>
              <a:off x="3214300" y="316300"/>
              <a:ext cx="143100" cy="143100"/>
            </a:xfrm>
            <a:prstGeom prst="ellipse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3"/>
            <p:cNvSpPr/>
            <p:nvPr/>
          </p:nvSpPr>
          <p:spPr>
            <a:xfrm>
              <a:off x="3442900" y="316300"/>
              <a:ext cx="143100" cy="143100"/>
            </a:xfrm>
            <a:prstGeom prst="ellipse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3"/>
          <p:cNvGrpSpPr/>
          <p:nvPr/>
        </p:nvGrpSpPr>
        <p:grpSpPr>
          <a:xfrm rot="5400000">
            <a:off x="8461625" y="1246314"/>
            <a:ext cx="600300" cy="143100"/>
            <a:chOff x="2985700" y="316300"/>
            <a:chExt cx="600300" cy="143100"/>
          </a:xfrm>
        </p:grpSpPr>
        <p:sp>
          <p:nvSpPr>
            <p:cNvPr id="38" name="Google Shape;38;p13"/>
            <p:cNvSpPr/>
            <p:nvPr/>
          </p:nvSpPr>
          <p:spPr>
            <a:xfrm>
              <a:off x="2985700" y="316300"/>
              <a:ext cx="143100" cy="143100"/>
            </a:xfrm>
            <a:prstGeom prst="ellipse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3"/>
            <p:cNvSpPr/>
            <p:nvPr/>
          </p:nvSpPr>
          <p:spPr>
            <a:xfrm>
              <a:off x="3214300" y="316300"/>
              <a:ext cx="143100" cy="143100"/>
            </a:xfrm>
            <a:prstGeom prst="ellipse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3"/>
            <p:cNvSpPr/>
            <p:nvPr/>
          </p:nvSpPr>
          <p:spPr>
            <a:xfrm>
              <a:off x="3442900" y="316300"/>
              <a:ext cx="143100" cy="143100"/>
            </a:xfrm>
            <a:prstGeom prst="ellipse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3"/>
          <p:cNvSpPr/>
          <p:nvPr/>
        </p:nvSpPr>
        <p:spPr>
          <a:xfrm rot="5400000">
            <a:off x="-274475" y="805400"/>
            <a:ext cx="1311000" cy="1455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4"/>
          <p:cNvPicPr preferRelativeResize="0"/>
          <p:nvPr/>
        </p:nvPicPr>
        <p:blipFill rotWithShape="1">
          <a:blip r:embed="rId2">
            <a:alphaModFix amt="40000"/>
          </a:blip>
          <a:srcRect b="22513" l="0" r="43480" t="33147"/>
          <a:stretch/>
        </p:blipFill>
        <p:spPr>
          <a:xfrm flipH="1" rot="5400000">
            <a:off x="-1971261" y="1960176"/>
            <a:ext cx="5168148" cy="12231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2" type="title"/>
          </p:nvPr>
        </p:nvSpPr>
        <p:spPr>
          <a:xfrm>
            <a:off x="1711469" y="1560846"/>
            <a:ext cx="2624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Cabin"/>
                <a:ea typeface="Cabin"/>
                <a:cs typeface="Cabin"/>
                <a:sym typeface="Cab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6" name="Google Shape;46;p14"/>
          <p:cNvSpPr txBox="1"/>
          <p:nvPr>
            <p:ph idx="1" type="subTitle"/>
          </p:nvPr>
        </p:nvSpPr>
        <p:spPr>
          <a:xfrm>
            <a:off x="1711469" y="1918770"/>
            <a:ext cx="262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3" type="title"/>
          </p:nvPr>
        </p:nvSpPr>
        <p:spPr>
          <a:xfrm>
            <a:off x="5749966" y="1560846"/>
            <a:ext cx="2624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Cabin"/>
                <a:ea typeface="Cabin"/>
                <a:cs typeface="Cabin"/>
                <a:sym typeface="Cab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8" name="Google Shape;48;p14"/>
          <p:cNvSpPr txBox="1"/>
          <p:nvPr>
            <p:ph idx="4" type="subTitle"/>
          </p:nvPr>
        </p:nvSpPr>
        <p:spPr>
          <a:xfrm>
            <a:off x="5749966" y="1918770"/>
            <a:ext cx="262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5" type="title"/>
          </p:nvPr>
        </p:nvSpPr>
        <p:spPr>
          <a:xfrm>
            <a:off x="1711469" y="3090021"/>
            <a:ext cx="2624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Cabin"/>
                <a:ea typeface="Cabin"/>
                <a:cs typeface="Cabin"/>
                <a:sym typeface="Cab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0" name="Google Shape;50;p14"/>
          <p:cNvSpPr txBox="1"/>
          <p:nvPr>
            <p:ph idx="6" type="subTitle"/>
          </p:nvPr>
        </p:nvSpPr>
        <p:spPr>
          <a:xfrm>
            <a:off x="1711469" y="3447946"/>
            <a:ext cx="262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7" type="title"/>
          </p:nvPr>
        </p:nvSpPr>
        <p:spPr>
          <a:xfrm>
            <a:off x="5749966" y="3090021"/>
            <a:ext cx="2623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Cabin"/>
                <a:ea typeface="Cabin"/>
                <a:cs typeface="Cabin"/>
                <a:sym typeface="Cab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2" name="Google Shape;52;p14"/>
          <p:cNvSpPr txBox="1"/>
          <p:nvPr>
            <p:ph idx="8" type="subTitle"/>
          </p:nvPr>
        </p:nvSpPr>
        <p:spPr>
          <a:xfrm>
            <a:off x="5749966" y="3447946"/>
            <a:ext cx="262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9" type="title"/>
          </p:nvPr>
        </p:nvSpPr>
        <p:spPr>
          <a:xfrm>
            <a:off x="855749" y="1718437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14"/>
          <p:cNvSpPr txBox="1"/>
          <p:nvPr>
            <p:ph idx="13" type="title"/>
          </p:nvPr>
        </p:nvSpPr>
        <p:spPr>
          <a:xfrm>
            <a:off x="855749" y="3242437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5" name="Google Shape;55;p14"/>
          <p:cNvSpPr txBox="1"/>
          <p:nvPr>
            <p:ph idx="14" type="title"/>
          </p:nvPr>
        </p:nvSpPr>
        <p:spPr>
          <a:xfrm>
            <a:off x="4898100" y="1718437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6" name="Google Shape;56;p14"/>
          <p:cNvSpPr txBox="1"/>
          <p:nvPr>
            <p:ph idx="15" type="title"/>
          </p:nvPr>
        </p:nvSpPr>
        <p:spPr>
          <a:xfrm>
            <a:off x="4898100" y="3242437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7" name="Google Shape;57;p14"/>
          <p:cNvSpPr/>
          <p:nvPr/>
        </p:nvSpPr>
        <p:spPr>
          <a:xfrm>
            <a:off x="-103625" y="4495875"/>
            <a:ext cx="9247682" cy="675378"/>
          </a:xfrm>
          <a:custGeom>
            <a:rect b="b" l="l" r="r" t="t"/>
            <a:pathLst>
              <a:path extrusionOk="0" h="24755" w="145301">
                <a:moveTo>
                  <a:pt x="125170" y="0"/>
                </a:moveTo>
                <a:lnTo>
                  <a:pt x="124258" y="21"/>
                </a:lnTo>
                <a:lnTo>
                  <a:pt x="123346" y="64"/>
                </a:lnTo>
                <a:lnTo>
                  <a:pt x="122413" y="106"/>
                </a:lnTo>
                <a:lnTo>
                  <a:pt x="121458" y="191"/>
                </a:lnTo>
                <a:lnTo>
                  <a:pt x="120483" y="255"/>
                </a:lnTo>
                <a:lnTo>
                  <a:pt x="119486" y="361"/>
                </a:lnTo>
                <a:lnTo>
                  <a:pt x="118489" y="467"/>
                </a:lnTo>
                <a:lnTo>
                  <a:pt x="117471" y="615"/>
                </a:lnTo>
                <a:lnTo>
                  <a:pt x="116431" y="764"/>
                </a:lnTo>
                <a:lnTo>
                  <a:pt x="115371" y="912"/>
                </a:lnTo>
                <a:lnTo>
                  <a:pt x="114289" y="1103"/>
                </a:lnTo>
                <a:lnTo>
                  <a:pt x="113207" y="1294"/>
                </a:lnTo>
                <a:lnTo>
                  <a:pt x="112083" y="1506"/>
                </a:lnTo>
                <a:lnTo>
                  <a:pt x="110937" y="1740"/>
                </a:lnTo>
                <a:lnTo>
                  <a:pt x="109771" y="1994"/>
                </a:lnTo>
                <a:lnTo>
                  <a:pt x="108583" y="2270"/>
                </a:lnTo>
                <a:lnTo>
                  <a:pt x="107374" y="2567"/>
                </a:lnTo>
                <a:lnTo>
                  <a:pt x="104892" y="3203"/>
                </a:lnTo>
                <a:lnTo>
                  <a:pt x="102283" y="3903"/>
                </a:lnTo>
                <a:lnTo>
                  <a:pt x="99589" y="4709"/>
                </a:lnTo>
                <a:lnTo>
                  <a:pt x="96768" y="5579"/>
                </a:lnTo>
                <a:lnTo>
                  <a:pt x="93841" y="6533"/>
                </a:lnTo>
                <a:lnTo>
                  <a:pt x="90765" y="7573"/>
                </a:lnTo>
                <a:lnTo>
                  <a:pt x="87583" y="8697"/>
                </a:lnTo>
                <a:lnTo>
                  <a:pt x="84274" y="9906"/>
                </a:lnTo>
                <a:lnTo>
                  <a:pt x="80817" y="11221"/>
                </a:lnTo>
                <a:lnTo>
                  <a:pt x="77211" y="12621"/>
                </a:lnTo>
                <a:lnTo>
                  <a:pt x="73457" y="14106"/>
                </a:lnTo>
                <a:lnTo>
                  <a:pt x="72460" y="14509"/>
                </a:lnTo>
                <a:lnTo>
                  <a:pt x="71484" y="14870"/>
                </a:lnTo>
                <a:lnTo>
                  <a:pt x="69532" y="15570"/>
                </a:lnTo>
                <a:lnTo>
                  <a:pt x="67602" y="16227"/>
                </a:lnTo>
                <a:lnTo>
                  <a:pt x="65693" y="16800"/>
                </a:lnTo>
                <a:lnTo>
                  <a:pt x="63805" y="17330"/>
                </a:lnTo>
                <a:lnTo>
                  <a:pt x="61939" y="17818"/>
                </a:lnTo>
                <a:lnTo>
                  <a:pt x="60072" y="18242"/>
                </a:lnTo>
                <a:lnTo>
                  <a:pt x="58248" y="18603"/>
                </a:lnTo>
                <a:lnTo>
                  <a:pt x="56445" y="18921"/>
                </a:lnTo>
                <a:lnTo>
                  <a:pt x="54663" y="19197"/>
                </a:lnTo>
                <a:lnTo>
                  <a:pt x="52881" y="19430"/>
                </a:lnTo>
                <a:lnTo>
                  <a:pt x="51142" y="19600"/>
                </a:lnTo>
                <a:lnTo>
                  <a:pt x="49424" y="19748"/>
                </a:lnTo>
                <a:lnTo>
                  <a:pt x="47727" y="19833"/>
                </a:lnTo>
                <a:lnTo>
                  <a:pt x="46051" y="19897"/>
                </a:lnTo>
                <a:lnTo>
                  <a:pt x="44418" y="19918"/>
                </a:lnTo>
                <a:lnTo>
                  <a:pt x="42785" y="19897"/>
                </a:lnTo>
                <a:lnTo>
                  <a:pt x="41194" y="19833"/>
                </a:lnTo>
                <a:lnTo>
                  <a:pt x="39624" y="19727"/>
                </a:lnTo>
                <a:lnTo>
                  <a:pt x="38076" y="19621"/>
                </a:lnTo>
                <a:lnTo>
                  <a:pt x="36548" y="19451"/>
                </a:lnTo>
                <a:lnTo>
                  <a:pt x="35042" y="19260"/>
                </a:lnTo>
                <a:lnTo>
                  <a:pt x="33579" y="19048"/>
                </a:lnTo>
                <a:lnTo>
                  <a:pt x="32136" y="18815"/>
                </a:lnTo>
                <a:lnTo>
                  <a:pt x="30736" y="18539"/>
                </a:lnTo>
                <a:lnTo>
                  <a:pt x="29336" y="18263"/>
                </a:lnTo>
                <a:lnTo>
                  <a:pt x="27979" y="17945"/>
                </a:lnTo>
                <a:lnTo>
                  <a:pt x="26664" y="17627"/>
                </a:lnTo>
                <a:lnTo>
                  <a:pt x="25370" y="17266"/>
                </a:lnTo>
                <a:lnTo>
                  <a:pt x="24097" y="16906"/>
                </a:lnTo>
                <a:lnTo>
                  <a:pt x="22846" y="16524"/>
                </a:lnTo>
                <a:lnTo>
                  <a:pt x="21637" y="16121"/>
                </a:lnTo>
                <a:lnTo>
                  <a:pt x="20470" y="15718"/>
                </a:lnTo>
                <a:lnTo>
                  <a:pt x="19325" y="15294"/>
                </a:lnTo>
                <a:lnTo>
                  <a:pt x="18200" y="14870"/>
                </a:lnTo>
                <a:lnTo>
                  <a:pt x="17119" y="14424"/>
                </a:lnTo>
                <a:lnTo>
                  <a:pt x="16079" y="13979"/>
                </a:lnTo>
                <a:lnTo>
                  <a:pt x="15061" y="13533"/>
                </a:lnTo>
                <a:lnTo>
                  <a:pt x="14085" y="13088"/>
                </a:lnTo>
                <a:lnTo>
                  <a:pt x="13131" y="12642"/>
                </a:lnTo>
                <a:lnTo>
                  <a:pt x="12219" y="12176"/>
                </a:lnTo>
                <a:lnTo>
                  <a:pt x="11328" y="11730"/>
                </a:lnTo>
                <a:lnTo>
                  <a:pt x="10479" y="11285"/>
                </a:lnTo>
                <a:lnTo>
                  <a:pt x="9673" y="10839"/>
                </a:lnTo>
                <a:lnTo>
                  <a:pt x="8167" y="9991"/>
                </a:lnTo>
                <a:lnTo>
                  <a:pt x="6788" y="9164"/>
                </a:lnTo>
                <a:lnTo>
                  <a:pt x="5579" y="8379"/>
                </a:lnTo>
                <a:lnTo>
                  <a:pt x="4498" y="7679"/>
                </a:lnTo>
                <a:lnTo>
                  <a:pt x="3586" y="7021"/>
                </a:lnTo>
                <a:lnTo>
                  <a:pt x="2843" y="6491"/>
                </a:lnTo>
                <a:lnTo>
                  <a:pt x="2249" y="6024"/>
                </a:lnTo>
                <a:lnTo>
                  <a:pt x="1825" y="5706"/>
                </a:lnTo>
                <a:lnTo>
                  <a:pt x="1464" y="5409"/>
                </a:lnTo>
                <a:lnTo>
                  <a:pt x="1" y="24754"/>
                </a:lnTo>
                <a:lnTo>
                  <a:pt x="145300" y="24754"/>
                </a:lnTo>
                <a:lnTo>
                  <a:pt x="145300" y="3691"/>
                </a:lnTo>
                <a:lnTo>
                  <a:pt x="143752" y="3139"/>
                </a:lnTo>
                <a:lnTo>
                  <a:pt x="142225" y="2630"/>
                </a:lnTo>
                <a:lnTo>
                  <a:pt x="140676" y="2164"/>
                </a:lnTo>
                <a:lnTo>
                  <a:pt x="139149" y="1740"/>
                </a:lnTo>
                <a:lnTo>
                  <a:pt x="137600" y="1337"/>
                </a:lnTo>
                <a:lnTo>
                  <a:pt x="136031" y="997"/>
                </a:lnTo>
                <a:lnTo>
                  <a:pt x="135246" y="849"/>
                </a:lnTo>
                <a:lnTo>
                  <a:pt x="134461" y="700"/>
                </a:lnTo>
                <a:lnTo>
                  <a:pt x="133655" y="573"/>
                </a:lnTo>
                <a:lnTo>
                  <a:pt x="132849" y="467"/>
                </a:lnTo>
                <a:lnTo>
                  <a:pt x="132022" y="361"/>
                </a:lnTo>
                <a:lnTo>
                  <a:pt x="131216" y="276"/>
                </a:lnTo>
                <a:lnTo>
                  <a:pt x="130388" y="191"/>
                </a:lnTo>
                <a:lnTo>
                  <a:pt x="129540" y="127"/>
                </a:lnTo>
                <a:lnTo>
                  <a:pt x="128692" y="64"/>
                </a:lnTo>
                <a:lnTo>
                  <a:pt x="127822" y="43"/>
                </a:lnTo>
                <a:lnTo>
                  <a:pt x="126952" y="21"/>
                </a:lnTo>
                <a:lnTo>
                  <a:pt x="12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rotWithShape="0" algn="bl" dir="1566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" name="Google Shape;58;p14"/>
          <p:cNvGrpSpPr/>
          <p:nvPr/>
        </p:nvGrpSpPr>
        <p:grpSpPr>
          <a:xfrm rot="5400000">
            <a:off x="121825" y="392039"/>
            <a:ext cx="600300" cy="143100"/>
            <a:chOff x="2985700" y="316300"/>
            <a:chExt cx="600300" cy="143100"/>
          </a:xfrm>
        </p:grpSpPr>
        <p:sp>
          <p:nvSpPr>
            <p:cNvPr id="59" name="Google Shape;59;p14"/>
            <p:cNvSpPr/>
            <p:nvPr/>
          </p:nvSpPr>
          <p:spPr>
            <a:xfrm>
              <a:off x="2985700" y="316300"/>
              <a:ext cx="143100" cy="143100"/>
            </a:xfrm>
            <a:prstGeom prst="ellipse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4"/>
            <p:cNvSpPr/>
            <p:nvPr/>
          </p:nvSpPr>
          <p:spPr>
            <a:xfrm>
              <a:off x="3214300" y="316300"/>
              <a:ext cx="143100" cy="143100"/>
            </a:xfrm>
            <a:prstGeom prst="ellipse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3442900" y="316300"/>
              <a:ext cx="143100" cy="143100"/>
            </a:xfrm>
            <a:prstGeom prst="ellipse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14"/>
          <p:cNvSpPr/>
          <p:nvPr/>
        </p:nvSpPr>
        <p:spPr>
          <a:xfrm rot="10800000">
            <a:off x="3916500" y="213450"/>
            <a:ext cx="1311000" cy="1455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1724100" y="472025"/>
            <a:ext cx="5695800" cy="5187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1326300" y="2556064"/>
            <a:ext cx="64914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5"/>
          <p:cNvSpPr txBox="1"/>
          <p:nvPr>
            <p:ph idx="2" type="title"/>
          </p:nvPr>
        </p:nvSpPr>
        <p:spPr>
          <a:xfrm>
            <a:off x="3945600" y="1207361"/>
            <a:ext cx="12528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2235750" y="3623239"/>
            <a:ext cx="46725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 flipH="1">
            <a:off x="-27363" y="2384744"/>
            <a:ext cx="9143999" cy="275876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 flipH="1">
            <a:off x="-22254" y="-285400"/>
            <a:ext cx="4128492" cy="1601110"/>
          </a:xfrm>
          <a:custGeom>
            <a:rect b="b" l="l" r="r" t="t"/>
            <a:pathLst>
              <a:path extrusionOk="0" h="13828" w="35655">
                <a:moveTo>
                  <a:pt x="35654" y="1"/>
                </a:moveTo>
                <a:lnTo>
                  <a:pt x="1" y="980"/>
                </a:lnTo>
                <a:lnTo>
                  <a:pt x="97" y="1195"/>
                </a:lnTo>
                <a:lnTo>
                  <a:pt x="407" y="1816"/>
                </a:lnTo>
                <a:lnTo>
                  <a:pt x="646" y="2245"/>
                </a:lnTo>
                <a:lnTo>
                  <a:pt x="932" y="2771"/>
                </a:lnTo>
                <a:lnTo>
                  <a:pt x="1291" y="3320"/>
                </a:lnTo>
                <a:lnTo>
                  <a:pt x="1696" y="3941"/>
                </a:lnTo>
                <a:lnTo>
                  <a:pt x="2174" y="4610"/>
                </a:lnTo>
                <a:lnTo>
                  <a:pt x="2723" y="5302"/>
                </a:lnTo>
                <a:lnTo>
                  <a:pt x="3344" y="6042"/>
                </a:lnTo>
                <a:lnTo>
                  <a:pt x="4037" y="6783"/>
                </a:lnTo>
                <a:lnTo>
                  <a:pt x="4801" y="7523"/>
                </a:lnTo>
                <a:lnTo>
                  <a:pt x="5613" y="8287"/>
                </a:lnTo>
                <a:lnTo>
                  <a:pt x="6067" y="8645"/>
                </a:lnTo>
                <a:lnTo>
                  <a:pt x="6544" y="9027"/>
                </a:lnTo>
                <a:lnTo>
                  <a:pt x="7022" y="9386"/>
                </a:lnTo>
                <a:lnTo>
                  <a:pt x="7523" y="9744"/>
                </a:lnTo>
                <a:lnTo>
                  <a:pt x="8049" y="10078"/>
                </a:lnTo>
                <a:lnTo>
                  <a:pt x="8598" y="10436"/>
                </a:lnTo>
                <a:lnTo>
                  <a:pt x="9147" y="10747"/>
                </a:lnTo>
                <a:lnTo>
                  <a:pt x="9744" y="11081"/>
                </a:lnTo>
                <a:lnTo>
                  <a:pt x="10341" y="11392"/>
                </a:lnTo>
                <a:lnTo>
                  <a:pt x="10986" y="11678"/>
                </a:lnTo>
                <a:lnTo>
                  <a:pt x="11631" y="11965"/>
                </a:lnTo>
                <a:lnTo>
                  <a:pt x="12299" y="12227"/>
                </a:lnTo>
                <a:lnTo>
                  <a:pt x="12992" y="12490"/>
                </a:lnTo>
                <a:lnTo>
                  <a:pt x="13708" y="12705"/>
                </a:lnTo>
                <a:lnTo>
                  <a:pt x="14449" y="12920"/>
                </a:lnTo>
                <a:lnTo>
                  <a:pt x="15213" y="13111"/>
                </a:lnTo>
                <a:lnTo>
                  <a:pt x="16001" y="13302"/>
                </a:lnTo>
                <a:lnTo>
                  <a:pt x="16813" y="13445"/>
                </a:lnTo>
                <a:lnTo>
                  <a:pt x="17625" y="13565"/>
                </a:lnTo>
                <a:lnTo>
                  <a:pt x="18484" y="13684"/>
                </a:lnTo>
                <a:lnTo>
                  <a:pt x="19368" y="13756"/>
                </a:lnTo>
                <a:lnTo>
                  <a:pt x="20275" y="13804"/>
                </a:lnTo>
                <a:lnTo>
                  <a:pt x="21207" y="13827"/>
                </a:lnTo>
                <a:lnTo>
                  <a:pt x="22162" y="13827"/>
                </a:lnTo>
                <a:lnTo>
                  <a:pt x="23141" y="13804"/>
                </a:lnTo>
                <a:lnTo>
                  <a:pt x="24144" y="13732"/>
                </a:lnTo>
                <a:lnTo>
                  <a:pt x="25171" y="13636"/>
                </a:lnTo>
                <a:lnTo>
                  <a:pt x="26222" y="13493"/>
                </a:lnTo>
                <a:lnTo>
                  <a:pt x="27320" y="13326"/>
                </a:lnTo>
                <a:lnTo>
                  <a:pt x="28419" y="13135"/>
                </a:lnTo>
                <a:lnTo>
                  <a:pt x="29565" y="12896"/>
                </a:lnTo>
                <a:lnTo>
                  <a:pt x="30735" y="12610"/>
                </a:lnTo>
                <a:lnTo>
                  <a:pt x="31905" y="12299"/>
                </a:lnTo>
                <a:lnTo>
                  <a:pt x="33123" y="11941"/>
                </a:lnTo>
                <a:lnTo>
                  <a:pt x="34389" y="11535"/>
                </a:lnTo>
                <a:lnTo>
                  <a:pt x="35654" y="11105"/>
                </a:lnTo>
                <a:lnTo>
                  <a:pt x="3565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rotWithShape="0" algn="bl" dir="5400000" dist="10477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/>
          <p:nvPr/>
        </p:nvSpPr>
        <p:spPr>
          <a:xfrm flipH="1">
            <a:off x="-27425" y="-187211"/>
            <a:ext cx="3452489" cy="1285598"/>
          </a:xfrm>
          <a:custGeom>
            <a:rect b="b" l="l" r="r" t="t"/>
            <a:pathLst>
              <a:path extrusionOk="0" h="14353" w="38543">
                <a:moveTo>
                  <a:pt x="38543" y="1"/>
                </a:moveTo>
                <a:lnTo>
                  <a:pt x="0" y="1027"/>
                </a:lnTo>
                <a:lnTo>
                  <a:pt x="96" y="1242"/>
                </a:lnTo>
                <a:lnTo>
                  <a:pt x="430" y="1887"/>
                </a:lnTo>
                <a:lnTo>
                  <a:pt x="693" y="2341"/>
                </a:lnTo>
                <a:lnTo>
                  <a:pt x="1003" y="2866"/>
                </a:lnTo>
                <a:lnTo>
                  <a:pt x="1385" y="3463"/>
                </a:lnTo>
                <a:lnTo>
                  <a:pt x="1839" y="4108"/>
                </a:lnTo>
                <a:lnTo>
                  <a:pt x="2364" y="4777"/>
                </a:lnTo>
                <a:lnTo>
                  <a:pt x="2961" y="5517"/>
                </a:lnTo>
                <a:lnTo>
                  <a:pt x="3630" y="6257"/>
                </a:lnTo>
                <a:lnTo>
                  <a:pt x="4370" y="7045"/>
                </a:lnTo>
                <a:lnTo>
                  <a:pt x="5182" y="7809"/>
                </a:lnTo>
                <a:lnTo>
                  <a:pt x="5636" y="8215"/>
                </a:lnTo>
                <a:lnTo>
                  <a:pt x="6090" y="8597"/>
                </a:lnTo>
                <a:lnTo>
                  <a:pt x="6567" y="8980"/>
                </a:lnTo>
                <a:lnTo>
                  <a:pt x="7069" y="9362"/>
                </a:lnTo>
                <a:lnTo>
                  <a:pt x="7594" y="9744"/>
                </a:lnTo>
                <a:lnTo>
                  <a:pt x="8143" y="10102"/>
                </a:lnTo>
                <a:lnTo>
                  <a:pt x="8693" y="10460"/>
                </a:lnTo>
                <a:lnTo>
                  <a:pt x="9290" y="10818"/>
                </a:lnTo>
                <a:lnTo>
                  <a:pt x="9910" y="11177"/>
                </a:lnTo>
                <a:lnTo>
                  <a:pt x="10531" y="11511"/>
                </a:lnTo>
                <a:lnTo>
                  <a:pt x="11200" y="11821"/>
                </a:lnTo>
                <a:lnTo>
                  <a:pt x="11869" y="12132"/>
                </a:lnTo>
                <a:lnTo>
                  <a:pt x="12561" y="12418"/>
                </a:lnTo>
                <a:lnTo>
                  <a:pt x="13302" y="12705"/>
                </a:lnTo>
                <a:lnTo>
                  <a:pt x="14042" y="12968"/>
                </a:lnTo>
                <a:lnTo>
                  <a:pt x="14830" y="13206"/>
                </a:lnTo>
                <a:lnTo>
                  <a:pt x="15618" y="13421"/>
                </a:lnTo>
                <a:lnTo>
                  <a:pt x="16454" y="13612"/>
                </a:lnTo>
                <a:lnTo>
                  <a:pt x="17290" y="13803"/>
                </a:lnTo>
                <a:lnTo>
                  <a:pt x="18173" y="13971"/>
                </a:lnTo>
                <a:lnTo>
                  <a:pt x="19057" y="14090"/>
                </a:lnTo>
                <a:lnTo>
                  <a:pt x="19988" y="14209"/>
                </a:lnTo>
                <a:lnTo>
                  <a:pt x="20943" y="14281"/>
                </a:lnTo>
                <a:lnTo>
                  <a:pt x="21922" y="14329"/>
                </a:lnTo>
                <a:lnTo>
                  <a:pt x="22925" y="14353"/>
                </a:lnTo>
                <a:lnTo>
                  <a:pt x="23952" y="14353"/>
                </a:lnTo>
                <a:lnTo>
                  <a:pt x="25027" y="14329"/>
                </a:lnTo>
                <a:lnTo>
                  <a:pt x="26101" y="14257"/>
                </a:lnTo>
                <a:lnTo>
                  <a:pt x="27224" y="14162"/>
                </a:lnTo>
                <a:lnTo>
                  <a:pt x="28370" y="14018"/>
                </a:lnTo>
                <a:lnTo>
                  <a:pt x="29540" y="13851"/>
                </a:lnTo>
                <a:lnTo>
                  <a:pt x="30734" y="13636"/>
                </a:lnTo>
                <a:lnTo>
                  <a:pt x="31952" y="13374"/>
                </a:lnTo>
                <a:lnTo>
                  <a:pt x="33218" y="13087"/>
                </a:lnTo>
                <a:lnTo>
                  <a:pt x="34507" y="12777"/>
                </a:lnTo>
                <a:lnTo>
                  <a:pt x="35821" y="12394"/>
                </a:lnTo>
                <a:lnTo>
                  <a:pt x="37158" y="11988"/>
                </a:lnTo>
                <a:lnTo>
                  <a:pt x="38543" y="11535"/>
                </a:lnTo>
                <a:lnTo>
                  <a:pt x="385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rotWithShape="0" algn="bl" dir="5400000" dist="952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" name="Google Shape;71;p15"/>
          <p:cNvGrpSpPr/>
          <p:nvPr/>
        </p:nvGrpSpPr>
        <p:grpSpPr>
          <a:xfrm>
            <a:off x="216825" y="4849214"/>
            <a:ext cx="600300" cy="143100"/>
            <a:chOff x="2985700" y="316300"/>
            <a:chExt cx="600300" cy="143100"/>
          </a:xfrm>
        </p:grpSpPr>
        <p:sp>
          <p:nvSpPr>
            <p:cNvPr id="72" name="Google Shape;72;p15"/>
            <p:cNvSpPr/>
            <p:nvPr/>
          </p:nvSpPr>
          <p:spPr>
            <a:xfrm>
              <a:off x="2985700" y="316300"/>
              <a:ext cx="143100" cy="143100"/>
            </a:xfrm>
            <a:prstGeom prst="ellipse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3214300" y="316300"/>
              <a:ext cx="143100" cy="143100"/>
            </a:xfrm>
            <a:prstGeom prst="ellipse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3442900" y="316300"/>
              <a:ext cx="143100" cy="143100"/>
            </a:xfrm>
            <a:prstGeom prst="ellipse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5;p15"/>
          <p:cNvSpPr/>
          <p:nvPr/>
        </p:nvSpPr>
        <p:spPr>
          <a:xfrm flipH="1">
            <a:off x="8405488" y="688400"/>
            <a:ext cx="475800" cy="4758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/>
          <p:nvPr/>
        </p:nvSpPr>
        <p:spPr>
          <a:xfrm flipH="1">
            <a:off x="8708963" y="1588875"/>
            <a:ext cx="211500" cy="2115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/>
          <p:nvPr/>
        </p:nvSpPr>
        <p:spPr>
          <a:xfrm flipH="1" rot="10800000">
            <a:off x="7694938" y="191175"/>
            <a:ext cx="1311000" cy="1455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7299200" y="3814825"/>
            <a:ext cx="3050100" cy="3050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8588" rotWithShape="0" algn="bl" dir="12360000" dist="6667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7518275" y="4042350"/>
            <a:ext cx="3050100" cy="3050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8588" rotWithShape="0" algn="bl" dir="12360000" dist="6667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idx="1" type="subTitle"/>
          </p:nvPr>
        </p:nvSpPr>
        <p:spPr>
          <a:xfrm>
            <a:off x="4160100" y="2298166"/>
            <a:ext cx="4294800" cy="125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2">
            <a:alphaModFix amt="40000"/>
          </a:blip>
          <a:srcRect b="19320" l="0" r="0" t="-19320"/>
          <a:stretch/>
        </p:blipFill>
        <p:spPr>
          <a:xfrm flipH="1">
            <a:off x="51" y="2384744"/>
            <a:ext cx="9143999" cy="27587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16"/>
          <p:cNvGrpSpPr/>
          <p:nvPr/>
        </p:nvGrpSpPr>
        <p:grpSpPr>
          <a:xfrm flipH="1">
            <a:off x="2" y="-6525"/>
            <a:ext cx="4375187" cy="5154227"/>
            <a:chOff x="4159264" y="-6525"/>
            <a:chExt cx="4375187" cy="5154227"/>
          </a:xfrm>
        </p:grpSpPr>
        <p:sp>
          <p:nvSpPr>
            <p:cNvPr id="84" name="Google Shape;84;p16"/>
            <p:cNvSpPr/>
            <p:nvPr/>
          </p:nvSpPr>
          <p:spPr>
            <a:xfrm flipH="1" rot="5400000">
              <a:off x="2046057" y="2109009"/>
              <a:ext cx="5151899" cy="925486"/>
            </a:xfrm>
            <a:custGeom>
              <a:rect b="b" l="l" r="r" t="t"/>
              <a:pathLst>
                <a:path extrusionOk="0" h="32622" w="56836">
                  <a:moveTo>
                    <a:pt x="56836" y="1"/>
                  </a:moveTo>
                  <a:lnTo>
                    <a:pt x="0" y="1458"/>
                  </a:lnTo>
                  <a:lnTo>
                    <a:pt x="0" y="5493"/>
                  </a:lnTo>
                  <a:lnTo>
                    <a:pt x="478" y="5446"/>
                  </a:lnTo>
                  <a:lnTo>
                    <a:pt x="1027" y="5446"/>
                  </a:lnTo>
                  <a:lnTo>
                    <a:pt x="1815" y="5470"/>
                  </a:lnTo>
                  <a:lnTo>
                    <a:pt x="2771" y="5541"/>
                  </a:lnTo>
                  <a:lnTo>
                    <a:pt x="3344" y="5613"/>
                  </a:lnTo>
                  <a:lnTo>
                    <a:pt x="3917" y="5708"/>
                  </a:lnTo>
                  <a:lnTo>
                    <a:pt x="4562" y="5804"/>
                  </a:lnTo>
                  <a:lnTo>
                    <a:pt x="5230" y="5947"/>
                  </a:lnTo>
                  <a:lnTo>
                    <a:pt x="5947" y="6114"/>
                  </a:lnTo>
                  <a:lnTo>
                    <a:pt x="6687" y="6305"/>
                  </a:lnTo>
                  <a:lnTo>
                    <a:pt x="7475" y="6544"/>
                  </a:lnTo>
                  <a:lnTo>
                    <a:pt x="8287" y="6807"/>
                  </a:lnTo>
                  <a:lnTo>
                    <a:pt x="9123" y="7117"/>
                  </a:lnTo>
                  <a:lnTo>
                    <a:pt x="10006" y="7476"/>
                  </a:lnTo>
                  <a:lnTo>
                    <a:pt x="10914" y="7882"/>
                  </a:lnTo>
                  <a:lnTo>
                    <a:pt x="11821" y="8335"/>
                  </a:lnTo>
                  <a:lnTo>
                    <a:pt x="12776" y="8813"/>
                  </a:lnTo>
                  <a:lnTo>
                    <a:pt x="13755" y="9386"/>
                  </a:lnTo>
                  <a:lnTo>
                    <a:pt x="14735" y="9983"/>
                  </a:lnTo>
                  <a:lnTo>
                    <a:pt x="15761" y="10652"/>
                  </a:lnTo>
                  <a:lnTo>
                    <a:pt x="16788" y="11368"/>
                  </a:lnTo>
                  <a:lnTo>
                    <a:pt x="17815" y="12156"/>
                  </a:lnTo>
                  <a:lnTo>
                    <a:pt x="18890" y="13016"/>
                  </a:lnTo>
                  <a:lnTo>
                    <a:pt x="19940" y="13947"/>
                  </a:lnTo>
                  <a:lnTo>
                    <a:pt x="21039" y="14950"/>
                  </a:lnTo>
                  <a:lnTo>
                    <a:pt x="22114" y="16025"/>
                  </a:lnTo>
                  <a:lnTo>
                    <a:pt x="25982" y="19965"/>
                  </a:lnTo>
                  <a:lnTo>
                    <a:pt x="27916" y="21923"/>
                  </a:lnTo>
                  <a:lnTo>
                    <a:pt x="28896" y="22854"/>
                  </a:lnTo>
                  <a:lnTo>
                    <a:pt x="29875" y="23786"/>
                  </a:lnTo>
                  <a:lnTo>
                    <a:pt x="30878" y="24693"/>
                  </a:lnTo>
                  <a:lnTo>
                    <a:pt x="31881" y="25577"/>
                  </a:lnTo>
                  <a:lnTo>
                    <a:pt x="32884" y="26413"/>
                  </a:lnTo>
                  <a:lnTo>
                    <a:pt x="33887" y="27225"/>
                  </a:lnTo>
                  <a:lnTo>
                    <a:pt x="34913" y="27989"/>
                  </a:lnTo>
                  <a:lnTo>
                    <a:pt x="35940" y="28729"/>
                  </a:lnTo>
                  <a:lnTo>
                    <a:pt x="36967" y="29398"/>
                  </a:lnTo>
                  <a:lnTo>
                    <a:pt x="38018" y="30019"/>
                  </a:lnTo>
                  <a:lnTo>
                    <a:pt x="38567" y="30305"/>
                  </a:lnTo>
                  <a:lnTo>
                    <a:pt x="39092" y="30592"/>
                  </a:lnTo>
                  <a:lnTo>
                    <a:pt x="39618" y="30854"/>
                  </a:lnTo>
                  <a:lnTo>
                    <a:pt x="40167" y="31093"/>
                  </a:lnTo>
                  <a:lnTo>
                    <a:pt x="40716" y="31332"/>
                  </a:lnTo>
                  <a:lnTo>
                    <a:pt x="41242" y="31547"/>
                  </a:lnTo>
                  <a:lnTo>
                    <a:pt x="41791" y="31738"/>
                  </a:lnTo>
                  <a:lnTo>
                    <a:pt x="42340" y="31905"/>
                  </a:lnTo>
                  <a:lnTo>
                    <a:pt x="42913" y="32072"/>
                  </a:lnTo>
                  <a:lnTo>
                    <a:pt x="43463" y="32216"/>
                  </a:lnTo>
                  <a:lnTo>
                    <a:pt x="44036" y="32335"/>
                  </a:lnTo>
                  <a:lnTo>
                    <a:pt x="44585" y="32430"/>
                  </a:lnTo>
                  <a:lnTo>
                    <a:pt x="45158" y="32502"/>
                  </a:lnTo>
                  <a:lnTo>
                    <a:pt x="45731" y="32574"/>
                  </a:lnTo>
                  <a:lnTo>
                    <a:pt x="46304" y="32598"/>
                  </a:lnTo>
                  <a:lnTo>
                    <a:pt x="46901" y="32622"/>
                  </a:lnTo>
                  <a:lnTo>
                    <a:pt x="47474" y="32622"/>
                  </a:lnTo>
                  <a:lnTo>
                    <a:pt x="48071" y="32574"/>
                  </a:lnTo>
                  <a:lnTo>
                    <a:pt x="48668" y="32526"/>
                  </a:lnTo>
                  <a:lnTo>
                    <a:pt x="49265" y="32454"/>
                  </a:lnTo>
                  <a:lnTo>
                    <a:pt x="49862" y="32359"/>
                  </a:lnTo>
                  <a:lnTo>
                    <a:pt x="50483" y="32216"/>
                  </a:lnTo>
                  <a:lnTo>
                    <a:pt x="51104" y="32072"/>
                  </a:lnTo>
                  <a:lnTo>
                    <a:pt x="51701" y="31905"/>
                  </a:lnTo>
                  <a:lnTo>
                    <a:pt x="52322" y="31690"/>
                  </a:lnTo>
                  <a:lnTo>
                    <a:pt x="52967" y="31451"/>
                  </a:lnTo>
                  <a:lnTo>
                    <a:pt x="53588" y="31213"/>
                  </a:lnTo>
                  <a:lnTo>
                    <a:pt x="54233" y="30926"/>
                  </a:lnTo>
                  <a:lnTo>
                    <a:pt x="54877" y="30592"/>
                  </a:lnTo>
                  <a:lnTo>
                    <a:pt x="55522" y="30257"/>
                  </a:lnTo>
                  <a:lnTo>
                    <a:pt x="56167" y="29875"/>
                  </a:lnTo>
                  <a:lnTo>
                    <a:pt x="56836" y="29493"/>
                  </a:lnTo>
                  <a:lnTo>
                    <a:pt x="56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2875" rotWithShape="0" algn="bl" dir="5820000" dist="104775">
                <a:srgbClr val="000000">
                  <a:alpha val="25882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4973150" y="-6525"/>
              <a:ext cx="35613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86;p16"/>
          <p:cNvGrpSpPr/>
          <p:nvPr/>
        </p:nvGrpSpPr>
        <p:grpSpPr>
          <a:xfrm flipH="1">
            <a:off x="8361125" y="4805189"/>
            <a:ext cx="600300" cy="143100"/>
            <a:chOff x="2985700" y="316300"/>
            <a:chExt cx="600300" cy="143100"/>
          </a:xfrm>
        </p:grpSpPr>
        <p:sp>
          <p:nvSpPr>
            <p:cNvPr id="87" name="Google Shape;87;p16"/>
            <p:cNvSpPr/>
            <p:nvPr/>
          </p:nvSpPr>
          <p:spPr>
            <a:xfrm>
              <a:off x="2985700" y="316300"/>
              <a:ext cx="143100" cy="143100"/>
            </a:xfrm>
            <a:prstGeom prst="ellipse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3214300" y="316300"/>
              <a:ext cx="143100" cy="143100"/>
            </a:xfrm>
            <a:prstGeom prst="ellipse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3442900" y="316300"/>
              <a:ext cx="143100" cy="143100"/>
            </a:xfrm>
            <a:prstGeom prst="ellipse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16"/>
          <p:cNvSpPr/>
          <p:nvPr/>
        </p:nvSpPr>
        <p:spPr>
          <a:xfrm flipH="1" rot="5400000">
            <a:off x="8116725" y="736400"/>
            <a:ext cx="1311000" cy="1455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p16"/>
          <p:cNvGrpSpPr/>
          <p:nvPr/>
        </p:nvGrpSpPr>
        <p:grpSpPr>
          <a:xfrm flipH="1" rot="-5400000">
            <a:off x="47275" y="382239"/>
            <a:ext cx="600300" cy="143100"/>
            <a:chOff x="2985700" y="316300"/>
            <a:chExt cx="600300" cy="143100"/>
          </a:xfrm>
        </p:grpSpPr>
        <p:sp>
          <p:nvSpPr>
            <p:cNvPr id="92" name="Google Shape;92;p16"/>
            <p:cNvSpPr/>
            <p:nvPr/>
          </p:nvSpPr>
          <p:spPr>
            <a:xfrm>
              <a:off x="2985700" y="316300"/>
              <a:ext cx="143100" cy="143100"/>
            </a:xfrm>
            <a:prstGeom prst="ellipse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3214300" y="316300"/>
              <a:ext cx="143100" cy="143100"/>
            </a:xfrm>
            <a:prstGeom prst="ellipse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3442900" y="316300"/>
              <a:ext cx="143100" cy="143100"/>
            </a:xfrm>
            <a:prstGeom prst="ellipse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16"/>
          <p:cNvSpPr/>
          <p:nvPr/>
        </p:nvSpPr>
        <p:spPr>
          <a:xfrm flipH="1" rot="10800000">
            <a:off x="266350" y="4804000"/>
            <a:ext cx="1311000" cy="1455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737100" y="1593734"/>
            <a:ext cx="47178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/>
          <p:nvPr/>
        </p:nvSpPr>
        <p:spPr>
          <a:xfrm>
            <a:off x="1724100" y="472025"/>
            <a:ext cx="5695800" cy="5187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945225" y="1631219"/>
            <a:ext cx="4067400" cy="23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100" name="Google Shape;100;p17"/>
          <p:cNvSpPr txBox="1"/>
          <p:nvPr>
            <p:ph type="title"/>
          </p:nvPr>
        </p:nvSpPr>
        <p:spPr>
          <a:xfrm>
            <a:off x="720000" y="445025"/>
            <a:ext cx="7708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17"/>
          <p:cNvSpPr/>
          <p:nvPr/>
        </p:nvSpPr>
        <p:spPr>
          <a:xfrm rot="-5400000">
            <a:off x="-978480" y="781099"/>
            <a:ext cx="2662448" cy="1032537"/>
          </a:xfrm>
          <a:custGeom>
            <a:rect b="b" l="l" r="r" t="t"/>
            <a:pathLst>
              <a:path extrusionOk="0" h="13828" w="35655">
                <a:moveTo>
                  <a:pt x="35654" y="1"/>
                </a:moveTo>
                <a:lnTo>
                  <a:pt x="1" y="980"/>
                </a:lnTo>
                <a:lnTo>
                  <a:pt x="97" y="1195"/>
                </a:lnTo>
                <a:lnTo>
                  <a:pt x="407" y="1816"/>
                </a:lnTo>
                <a:lnTo>
                  <a:pt x="646" y="2245"/>
                </a:lnTo>
                <a:lnTo>
                  <a:pt x="932" y="2771"/>
                </a:lnTo>
                <a:lnTo>
                  <a:pt x="1291" y="3320"/>
                </a:lnTo>
                <a:lnTo>
                  <a:pt x="1696" y="3941"/>
                </a:lnTo>
                <a:lnTo>
                  <a:pt x="2174" y="4610"/>
                </a:lnTo>
                <a:lnTo>
                  <a:pt x="2723" y="5302"/>
                </a:lnTo>
                <a:lnTo>
                  <a:pt x="3344" y="6042"/>
                </a:lnTo>
                <a:lnTo>
                  <a:pt x="4037" y="6783"/>
                </a:lnTo>
                <a:lnTo>
                  <a:pt x="4801" y="7523"/>
                </a:lnTo>
                <a:lnTo>
                  <a:pt x="5613" y="8287"/>
                </a:lnTo>
                <a:lnTo>
                  <a:pt x="6067" y="8645"/>
                </a:lnTo>
                <a:lnTo>
                  <a:pt x="6544" y="9027"/>
                </a:lnTo>
                <a:lnTo>
                  <a:pt x="7022" y="9386"/>
                </a:lnTo>
                <a:lnTo>
                  <a:pt x="7523" y="9744"/>
                </a:lnTo>
                <a:lnTo>
                  <a:pt x="8049" y="10078"/>
                </a:lnTo>
                <a:lnTo>
                  <a:pt x="8598" y="10436"/>
                </a:lnTo>
                <a:lnTo>
                  <a:pt x="9147" y="10747"/>
                </a:lnTo>
                <a:lnTo>
                  <a:pt x="9744" y="11081"/>
                </a:lnTo>
                <a:lnTo>
                  <a:pt x="10341" y="11392"/>
                </a:lnTo>
                <a:lnTo>
                  <a:pt x="10986" y="11678"/>
                </a:lnTo>
                <a:lnTo>
                  <a:pt x="11631" y="11965"/>
                </a:lnTo>
                <a:lnTo>
                  <a:pt x="12299" y="12227"/>
                </a:lnTo>
                <a:lnTo>
                  <a:pt x="12992" y="12490"/>
                </a:lnTo>
                <a:lnTo>
                  <a:pt x="13708" y="12705"/>
                </a:lnTo>
                <a:lnTo>
                  <a:pt x="14449" y="12920"/>
                </a:lnTo>
                <a:lnTo>
                  <a:pt x="15213" y="13111"/>
                </a:lnTo>
                <a:lnTo>
                  <a:pt x="16001" y="13302"/>
                </a:lnTo>
                <a:lnTo>
                  <a:pt x="16813" y="13445"/>
                </a:lnTo>
                <a:lnTo>
                  <a:pt x="17625" y="13565"/>
                </a:lnTo>
                <a:lnTo>
                  <a:pt x="18484" y="13684"/>
                </a:lnTo>
                <a:lnTo>
                  <a:pt x="19368" y="13756"/>
                </a:lnTo>
                <a:lnTo>
                  <a:pt x="20275" y="13804"/>
                </a:lnTo>
                <a:lnTo>
                  <a:pt x="21207" y="13827"/>
                </a:lnTo>
                <a:lnTo>
                  <a:pt x="22162" y="13827"/>
                </a:lnTo>
                <a:lnTo>
                  <a:pt x="23141" y="13804"/>
                </a:lnTo>
                <a:lnTo>
                  <a:pt x="24144" y="13732"/>
                </a:lnTo>
                <a:lnTo>
                  <a:pt x="25171" y="13636"/>
                </a:lnTo>
                <a:lnTo>
                  <a:pt x="26222" y="13493"/>
                </a:lnTo>
                <a:lnTo>
                  <a:pt x="27320" y="13326"/>
                </a:lnTo>
                <a:lnTo>
                  <a:pt x="28419" y="13135"/>
                </a:lnTo>
                <a:lnTo>
                  <a:pt x="29565" y="12896"/>
                </a:lnTo>
                <a:lnTo>
                  <a:pt x="30735" y="12610"/>
                </a:lnTo>
                <a:lnTo>
                  <a:pt x="31905" y="12299"/>
                </a:lnTo>
                <a:lnTo>
                  <a:pt x="33123" y="11941"/>
                </a:lnTo>
                <a:lnTo>
                  <a:pt x="34389" y="11535"/>
                </a:lnTo>
                <a:lnTo>
                  <a:pt x="35654" y="11105"/>
                </a:lnTo>
                <a:lnTo>
                  <a:pt x="3565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rotWithShape="0" algn="bl" dir="2100000" dist="571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7"/>
          <p:cNvSpPr/>
          <p:nvPr/>
        </p:nvSpPr>
        <p:spPr>
          <a:xfrm rot="-5400000">
            <a:off x="-798936" y="661505"/>
            <a:ext cx="2226533" cy="829065"/>
          </a:xfrm>
          <a:custGeom>
            <a:rect b="b" l="l" r="r" t="t"/>
            <a:pathLst>
              <a:path extrusionOk="0" h="14353" w="38543">
                <a:moveTo>
                  <a:pt x="38543" y="1"/>
                </a:moveTo>
                <a:lnTo>
                  <a:pt x="0" y="1027"/>
                </a:lnTo>
                <a:lnTo>
                  <a:pt x="96" y="1242"/>
                </a:lnTo>
                <a:lnTo>
                  <a:pt x="430" y="1887"/>
                </a:lnTo>
                <a:lnTo>
                  <a:pt x="693" y="2341"/>
                </a:lnTo>
                <a:lnTo>
                  <a:pt x="1003" y="2866"/>
                </a:lnTo>
                <a:lnTo>
                  <a:pt x="1385" y="3463"/>
                </a:lnTo>
                <a:lnTo>
                  <a:pt x="1839" y="4108"/>
                </a:lnTo>
                <a:lnTo>
                  <a:pt x="2364" y="4777"/>
                </a:lnTo>
                <a:lnTo>
                  <a:pt x="2961" y="5517"/>
                </a:lnTo>
                <a:lnTo>
                  <a:pt x="3630" y="6257"/>
                </a:lnTo>
                <a:lnTo>
                  <a:pt x="4370" y="7045"/>
                </a:lnTo>
                <a:lnTo>
                  <a:pt x="5182" y="7809"/>
                </a:lnTo>
                <a:lnTo>
                  <a:pt x="5636" y="8215"/>
                </a:lnTo>
                <a:lnTo>
                  <a:pt x="6090" y="8597"/>
                </a:lnTo>
                <a:lnTo>
                  <a:pt x="6567" y="8980"/>
                </a:lnTo>
                <a:lnTo>
                  <a:pt x="7069" y="9362"/>
                </a:lnTo>
                <a:lnTo>
                  <a:pt x="7594" y="9744"/>
                </a:lnTo>
                <a:lnTo>
                  <a:pt x="8143" y="10102"/>
                </a:lnTo>
                <a:lnTo>
                  <a:pt x="8693" y="10460"/>
                </a:lnTo>
                <a:lnTo>
                  <a:pt x="9290" y="10818"/>
                </a:lnTo>
                <a:lnTo>
                  <a:pt x="9910" y="11177"/>
                </a:lnTo>
                <a:lnTo>
                  <a:pt x="10531" y="11511"/>
                </a:lnTo>
                <a:lnTo>
                  <a:pt x="11200" y="11821"/>
                </a:lnTo>
                <a:lnTo>
                  <a:pt x="11869" y="12132"/>
                </a:lnTo>
                <a:lnTo>
                  <a:pt x="12561" y="12418"/>
                </a:lnTo>
                <a:lnTo>
                  <a:pt x="13302" y="12705"/>
                </a:lnTo>
                <a:lnTo>
                  <a:pt x="14042" y="12968"/>
                </a:lnTo>
                <a:lnTo>
                  <a:pt x="14830" y="13206"/>
                </a:lnTo>
                <a:lnTo>
                  <a:pt x="15618" y="13421"/>
                </a:lnTo>
                <a:lnTo>
                  <a:pt x="16454" y="13612"/>
                </a:lnTo>
                <a:lnTo>
                  <a:pt x="17290" y="13803"/>
                </a:lnTo>
                <a:lnTo>
                  <a:pt x="18173" y="13971"/>
                </a:lnTo>
                <a:lnTo>
                  <a:pt x="19057" y="14090"/>
                </a:lnTo>
                <a:lnTo>
                  <a:pt x="19988" y="14209"/>
                </a:lnTo>
                <a:lnTo>
                  <a:pt x="20943" y="14281"/>
                </a:lnTo>
                <a:lnTo>
                  <a:pt x="21922" y="14329"/>
                </a:lnTo>
                <a:lnTo>
                  <a:pt x="22925" y="14353"/>
                </a:lnTo>
                <a:lnTo>
                  <a:pt x="23952" y="14353"/>
                </a:lnTo>
                <a:lnTo>
                  <a:pt x="25027" y="14329"/>
                </a:lnTo>
                <a:lnTo>
                  <a:pt x="26101" y="14257"/>
                </a:lnTo>
                <a:lnTo>
                  <a:pt x="27224" y="14162"/>
                </a:lnTo>
                <a:lnTo>
                  <a:pt x="28370" y="14018"/>
                </a:lnTo>
                <a:lnTo>
                  <a:pt x="29540" y="13851"/>
                </a:lnTo>
                <a:lnTo>
                  <a:pt x="30734" y="13636"/>
                </a:lnTo>
                <a:lnTo>
                  <a:pt x="31952" y="13374"/>
                </a:lnTo>
                <a:lnTo>
                  <a:pt x="33218" y="13087"/>
                </a:lnTo>
                <a:lnTo>
                  <a:pt x="34507" y="12777"/>
                </a:lnTo>
                <a:lnTo>
                  <a:pt x="35821" y="12394"/>
                </a:lnTo>
                <a:lnTo>
                  <a:pt x="37158" y="11988"/>
                </a:lnTo>
                <a:lnTo>
                  <a:pt x="38543" y="11535"/>
                </a:lnTo>
                <a:lnTo>
                  <a:pt x="385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rotWithShape="0" algn="bl" dir="2100000" dist="571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Google Shape;103;p17"/>
          <p:cNvGrpSpPr/>
          <p:nvPr/>
        </p:nvGrpSpPr>
        <p:grpSpPr>
          <a:xfrm>
            <a:off x="1074075" y="192364"/>
            <a:ext cx="600300" cy="143100"/>
            <a:chOff x="2985700" y="316300"/>
            <a:chExt cx="600300" cy="143100"/>
          </a:xfrm>
        </p:grpSpPr>
        <p:sp>
          <p:nvSpPr>
            <p:cNvPr id="104" name="Google Shape;104;p17"/>
            <p:cNvSpPr/>
            <p:nvPr/>
          </p:nvSpPr>
          <p:spPr>
            <a:xfrm>
              <a:off x="2985700" y="316300"/>
              <a:ext cx="143100" cy="143100"/>
            </a:xfrm>
            <a:prstGeom prst="ellipse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3214300" y="316300"/>
              <a:ext cx="143100" cy="143100"/>
            </a:xfrm>
            <a:prstGeom prst="ellipse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3442900" y="316300"/>
              <a:ext cx="143100" cy="143100"/>
            </a:xfrm>
            <a:prstGeom prst="ellipse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7" name="Google Shape;107;p17"/>
          <p:cNvPicPr preferRelativeResize="0"/>
          <p:nvPr/>
        </p:nvPicPr>
        <p:blipFill rotWithShape="1">
          <a:blip r:embed="rId2">
            <a:alphaModFix amt="40000"/>
          </a:blip>
          <a:srcRect b="0" l="29130" r="14096" t="0"/>
          <a:stretch/>
        </p:blipFill>
        <p:spPr>
          <a:xfrm flipH="1" rot="-5400000">
            <a:off x="5192725" y="1204975"/>
            <a:ext cx="5191125" cy="275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/>
          <p:nvPr/>
        </p:nvSpPr>
        <p:spPr>
          <a:xfrm flipH="1">
            <a:off x="137788" y="2917250"/>
            <a:ext cx="475800" cy="4758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7"/>
          <p:cNvSpPr/>
          <p:nvPr/>
        </p:nvSpPr>
        <p:spPr>
          <a:xfrm flipH="1" rot="10800000">
            <a:off x="284488" y="4839375"/>
            <a:ext cx="1311000" cy="1455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7"/>
          <p:cNvSpPr/>
          <p:nvPr/>
        </p:nvSpPr>
        <p:spPr>
          <a:xfrm flipH="1">
            <a:off x="346013" y="3722900"/>
            <a:ext cx="211500" cy="2115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8"/>
          <p:cNvGrpSpPr/>
          <p:nvPr/>
        </p:nvGrpSpPr>
        <p:grpSpPr>
          <a:xfrm flipH="1" rot="-5400000">
            <a:off x="4218290" y="228890"/>
            <a:ext cx="779280" cy="9215258"/>
            <a:chOff x="4159264" y="-6535"/>
            <a:chExt cx="1096806" cy="5154237"/>
          </a:xfrm>
        </p:grpSpPr>
        <p:sp>
          <p:nvSpPr>
            <p:cNvPr id="113" name="Google Shape;113;p18"/>
            <p:cNvSpPr/>
            <p:nvPr/>
          </p:nvSpPr>
          <p:spPr>
            <a:xfrm flipH="1" rot="5400000">
              <a:off x="2046057" y="2109009"/>
              <a:ext cx="5151899" cy="925486"/>
            </a:xfrm>
            <a:custGeom>
              <a:rect b="b" l="l" r="r" t="t"/>
              <a:pathLst>
                <a:path extrusionOk="0" h="32622" w="56836">
                  <a:moveTo>
                    <a:pt x="56836" y="1"/>
                  </a:moveTo>
                  <a:lnTo>
                    <a:pt x="0" y="1458"/>
                  </a:lnTo>
                  <a:lnTo>
                    <a:pt x="0" y="5493"/>
                  </a:lnTo>
                  <a:lnTo>
                    <a:pt x="478" y="5446"/>
                  </a:lnTo>
                  <a:lnTo>
                    <a:pt x="1027" y="5446"/>
                  </a:lnTo>
                  <a:lnTo>
                    <a:pt x="1815" y="5470"/>
                  </a:lnTo>
                  <a:lnTo>
                    <a:pt x="2771" y="5541"/>
                  </a:lnTo>
                  <a:lnTo>
                    <a:pt x="3344" y="5613"/>
                  </a:lnTo>
                  <a:lnTo>
                    <a:pt x="3917" y="5708"/>
                  </a:lnTo>
                  <a:lnTo>
                    <a:pt x="4562" y="5804"/>
                  </a:lnTo>
                  <a:lnTo>
                    <a:pt x="5230" y="5947"/>
                  </a:lnTo>
                  <a:lnTo>
                    <a:pt x="5947" y="6114"/>
                  </a:lnTo>
                  <a:lnTo>
                    <a:pt x="6687" y="6305"/>
                  </a:lnTo>
                  <a:lnTo>
                    <a:pt x="7475" y="6544"/>
                  </a:lnTo>
                  <a:lnTo>
                    <a:pt x="8287" y="6807"/>
                  </a:lnTo>
                  <a:lnTo>
                    <a:pt x="9123" y="7117"/>
                  </a:lnTo>
                  <a:lnTo>
                    <a:pt x="10006" y="7476"/>
                  </a:lnTo>
                  <a:lnTo>
                    <a:pt x="10914" y="7882"/>
                  </a:lnTo>
                  <a:lnTo>
                    <a:pt x="11821" y="8335"/>
                  </a:lnTo>
                  <a:lnTo>
                    <a:pt x="12776" y="8813"/>
                  </a:lnTo>
                  <a:lnTo>
                    <a:pt x="13755" y="9386"/>
                  </a:lnTo>
                  <a:lnTo>
                    <a:pt x="14735" y="9983"/>
                  </a:lnTo>
                  <a:lnTo>
                    <a:pt x="15761" y="10652"/>
                  </a:lnTo>
                  <a:lnTo>
                    <a:pt x="16788" y="11368"/>
                  </a:lnTo>
                  <a:lnTo>
                    <a:pt x="17815" y="12156"/>
                  </a:lnTo>
                  <a:lnTo>
                    <a:pt x="18890" y="13016"/>
                  </a:lnTo>
                  <a:lnTo>
                    <a:pt x="19940" y="13947"/>
                  </a:lnTo>
                  <a:lnTo>
                    <a:pt x="21039" y="14950"/>
                  </a:lnTo>
                  <a:lnTo>
                    <a:pt x="22114" y="16025"/>
                  </a:lnTo>
                  <a:lnTo>
                    <a:pt x="25982" y="19965"/>
                  </a:lnTo>
                  <a:lnTo>
                    <a:pt x="27916" y="21923"/>
                  </a:lnTo>
                  <a:lnTo>
                    <a:pt x="28896" y="22854"/>
                  </a:lnTo>
                  <a:lnTo>
                    <a:pt x="29875" y="23786"/>
                  </a:lnTo>
                  <a:lnTo>
                    <a:pt x="30878" y="24693"/>
                  </a:lnTo>
                  <a:lnTo>
                    <a:pt x="31881" y="25577"/>
                  </a:lnTo>
                  <a:lnTo>
                    <a:pt x="32884" y="26413"/>
                  </a:lnTo>
                  <a:lnTo>
                    <a:pt x="33887" y="27225"/>
                  </a:lnTo>
                  <a:lnTo>
                    <a:pt x="34913" y="27989"/>
                  </a:lnTo>
                  <a:lnTo>
                    <a:pt x="35940" y="28729"/>
                  </a:lnTo>
                  <a:lnTo>
                    <a:pt x="36967" y="29398"/>
                  </a:lnTo>
                  <a:lnTo>
                    <a:pt x="38018" y="30019"/>
                  </a:lnTo>
                  <a:lnTo>
                    <a:pt x="38567" y="30305"/>
                  </a:lnTo>
                  <a:lnTo>
                    <a:pt x="39092" y="30592"/>
                  </a:lnTo>
                  <a:lnTo>
                    <a:pt x="39618" y="30854"/>
                  </a:lnTo>
                  <a:lnTo>
                    <a:pt x="40167" y="31093"/>
                  </a:lnTo>
                  <a:lnTo>
                    <a:pt x="40716" y="31332"/>
                  </a:lnTo>
                  <a:lnTo>
                    <a:pt x="41242" y="31547"/>
                  </a:lnTo>
                  <a:lnTo>
                    <a:pt x="41791" y="31738"/>
                  </a:lnTo>
                  <a:lnTo>
                    <a:pt x="42340" y="31905"/>
                  </a:lnTo>
                  <a:lnTo>
                    <a:pt x="42913" y="32072"/>
                  </a:lnTo>
                  <a:lnTo>
                    <a:pt x="43463" y="32216"/>
                  </a:lnTo>
                  <a:lnTo>
                    <a:pt x="44036" y="32335"/>
                  </a:lnTo>
                  <a:lnTo>
                    <a:pt x="44585" y="32430"/>
                  </a:lnTo>
                  <a:lnTo>
                    <a:pt x="45158" y="32502"/>
                  </a:lnTo>
                  <a:lnTo>
                    <a:pt x="45731" y="32574"/>
                  </a:lnTo>
                  <a:lnTo>
                    <a:pt x="46304" y="32598"/>
                  </a:lnTo>
                  <a:lnTo>
                    <a:pt x="46901" y="32622"/>
                  </a:lnTo>
                  <a:lnTo>
                    <a:pt x="47474" y="32622"/>
                  </a:lnTo>
                  <a:lnTo>
                    <a:pt x="48071" y="32574"/>
                  </a:lnTo>
                  <a:lnTo>
                    <a:pt x="48668" y="32526"/>
                  </a:lnTo>
                  <a:lnTo>
                    <a:pt x="49265" y="32454"/>
                  </a:lnTo>
                  <a:lnTo>
                    <a:pt x="49862" y="32359"/>
                  </a:lnTo>
                  <a:lnTo>
                    <a:pt x="50483" y="32216"/>
                  </a:lnTo>
                  <a:lnTo>
                    <a:pt x="51104" y="32072"/>
                  </a:lnTo>
                  <a:lnTo>
                    <a:pt x="51701" y="31905"/>
                  </a:lnTo>
                  <a:lnTo>
                    <a:pt x="52322" y="31690"/>
                  </a:lnTo>
                  <a:lnTo>
                    <a:pt x="52967" y="31451"/>
                  </a:lnTo>
                  <a:lnTo>
                    <a:pt x="53588" y="31213"/>
                  </a:lnTo>
                  <a:lnTo>
                    <a:pt x="54233" y="30926"/>
                  </a:lnTo>
                  <a:lnTo>
                    <a:pt x="54877" y="30592"/>
                  </a:lnTo>
                  <a:lnTo>
                    <a:pt x="55522" y="30257"/>
                  </a:lnTo>
                  <a:lnTo>
                    <a:pt x="56167" y="29875"/>
                  </a:lnTo>
                  <a:lnTo>
                    <a:pt x="56836" y="29493"/>
                  </a:lnTo>
                  <a:lnTo>
                    <a:pt x="56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2875" rotWithShape="0" algn="bl" dir="17460000" dist="476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4973169" y="-6535"/>
              <a:ext cx="2829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18"/>
          <p:cNvSpPr/>
          <p:nvPr/>
        </p:nvSpPr>
        <p:spPr>
          <a:xfrm flipH="1" rot="10800000">
            <a:off x="232816" y="4789800"/>
            <a:ext cx="1311000" cy="1455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8"/>
          <p:cNvSpPr/>
          <p:nvPr/>
        </p:nvSpPr>
        <p:spPr>
          <a:xfrm flipH="1">
            <a:off x="-149050" y="-161875"/>
            <a:ext cx="2502624" cy="970587"/>
          </a:xfrm>
          <a:custGeom>
            <a:rect b="b" l="l" r="r" t="t"/>
            <a:pathLst>
              <a:path extrusionOk="0" h="13828" w="35655">
                <a:moveTo>
                  <a:pt x="35654" y="1"/>
                </a:moveTo>
                <a:lnTo>
                  <a:pt x="1" y="980"/>
                </a:lnTo>
                <a:lnTo>
                  <a:pt x="97" y="1195"/>
                </a:lnTo>
                <a:lnTo>
                  <a:pt x="407" y="1816"/>
                </a:lnTo>
                <a:lnTo>
                  <a:pt x="646" y="2245"/>
                </a:lnTo>
                <a:lnTo>
                  <a:pt x="932" y="2771"/>
                </a:lnTo>
                <a:lnTo>
                  <a:pt x="1291" y="3320"/>
                </a:lnTo>
                <a:lnTo>
                  <a:pt x="1696" y="3941"/>
                </a:lnTo>
                <a:lnTo>
                  <a:pt x="2174" y="4610"/>
                </a:lnTo>
                <a:lnTo>
                  <a:pt x="2723" y="5302"/>
                </a:lnTo>
                <a:lnTo>
                  <a:pt x="3344" y="6042"/>
                </a:lnTo>
                <a:lnTo>
                  <a:pt x="4037" y="6783"/>
                </a:lnTo>
                <a:lnTo>
                  <a:pt x="4801" y="7523"/>
                </a:lnTo>
                <a:lnTo>
                  <a:pt x="5613" y="8287"/>
                </a:lnTo>
                <a:lnTo>
                  <a:pt x="6067" y="8645"/>
                </a:lnTo>
                <a:lnTo>
                  <a:pt x="6544" y="9027"/>
                </a:lnTo>
                <a:lnTo>
                  <a:pt x="7022" y="9386"/>
                </a:lnTo>
                <a:lnTo>
                  <a:pt x="7523" y="9744"/>
                </a:lnTo>
                <a:lnTo>
                  <a:pt x="8049" y="10078"/>
                </a:lnTo>
                <a:lnTo>
                  <a:pt x="8598" y="10436"/>
                </a:lnTo>
                <a:lnTo>
                  <a:pt x="9147" y="10747"/>
                </a:lnTo>
                <a:lnTo>
                  <a:pt x="9744" y="11081"/>
                </a:lnTo>
                <a:lnTo>
                  <a:pt x="10341" y="11392"/>
                </a:lnTo>
                <a:lnTo>
                  <a:pt x="10986" y="11678"/>
                </a:lnTo>
                <a:lnTo>
                  <a:pt x="11631" y="11965"/>
                </a:lnTo>
                <a:lnTo>
                  <a:pt x="12299" y="12227"/>
                </a:lnTo>
                <a:lnTo>
                  <a:pt x="12992" y="12490"/>
                </a:lnTo>
                <a:lnTo>
                  <a:pt x="13708" y="12705"/>
                </a:lnTo>
                <a:lnTo>
                  <a:pt x="14449" y="12920"/>
                </a:lnTo>
                <a:lnTo>
                  <a:pt x="15213" y="13111"/>
                </a:lnTo>
                <a:lnTo>
                  <a:pt x="16001" y="13302"/>
                </a:lnTo>
                <a:lnTo>
                  <a:pt x="16813" y="13445"/>
                </a:lnTo>
                <a:lnTo>
                  <a:pt x="17625" y="13565"/>
                </a:lnTo>
                <a:lnTo>
                  <a:pt x="18484" y="13684"/>
                </a:lnTo>
                <a:lnTo>
                  <a:pt x="19368" y="13756"/>
                </a:lnTo>
                <a:lnTo>
                  <a:pt x="20275" y="13804"/>
                </a:lnTo>
                <a:lnTo>
                  <a:pt x="21207" y="13827"/>
                </a:lnTo>
                <a:lnTo>
                  <a:pt x="22162" y="13827"/>
                </a:lnTo>
                <a:lnTo>
                  <a:pt x="23141" y="13804"/>
                </a:lnTo>
                <a:lnTo>
                  <a:pt x="24144" y="13732"/>
                </a:lnTo>
                <a:lnTo>
                  <a:pt x="25171" y="13636"/>
                </a:lnTo>
                <a:lnTo>
                  <a:pt x="26222" y="13493"/>
                </a:lnTo>
                <a:lnTo>
                  <a:pt x="27320" y="13326"/>
                </a:lnTo>
                <a:lnTo>
                  <a:pt x="28419" y="13135"/>
                </a:lnTo>
                <a:lnTo>
                  <a:pt x="29565" y="12896"/>
                </a:lnTo>
                <a:lnTo>
                  <a:pt x="30735" y="12610"/>
                </a:lnTo>
                <a:lnTo>
                  <a:pt x="31905" y="12299"/>
                </a:lnTo>
                <a:lnTo>
                  <a:pt x="33123" y="11941"/>
                </a:lnTo>
                <a:lnTo>
                  <a:pt x="34389" y="11535"/>
                </a:lnTo>
                <a:lnTo>
                  <a:pt x="35654" y="11105"/>
                </a:lnTo>
                <a:lnTo>
                  <a:pt x="3565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rotWithShape="0" algn="bl" dir="3540000" dist="7620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8"/>
          <p:cNvSpPr/>
          <p:nvPr/>
        </p:nvSpPr>
        <p:spPr>
          <a:xfrm flipH="1">
            <a:off x="-152230" y="-102353"/>
            <a:ext cx="2092885" cy="779332"/>
          </a:xfrm>
          <a:custGeom>
            <a:rect b="b" l="l" r="r" t="t"/>
            <a:pathLst>
              <a:path extrusionOk="0" h="14353" w="38543">
                <a:moveTo>
                  <a:pt x="38543" y="1"/>
                </a:moveTo>
                <a:lnTo>
                  <a:pt x="0" y="1027"/>
                </a:lnTo>
                <a:lnTo>
                  <a:pt x="96" y="1242"/>
                </a:lnTo>
                <a:lnTo>
                  <a:pt x="430" y="1887"/>
                </a:lnTo>
                <a:lnTo>
                  <a:pt x="693" y="2341"/>
                </a:lnTo>
                <a:lnTo>
                  <a:pt x="1003" y="2866"/>
                </a:lnTo>
                <a:lnTo>
                  <a:pt x="1385" y="3463"/>
                </a:lnTo>
                <a:lnTo>
                  <a:pt x="1839" y="4108"/>
                </a:lnTo>
                <a:lnTo>
                  <a:pt x="2364" y="4777"/>
                </a:lnTo>
                <a:lnTo>
                  <a:pt x="2961" y="5517"/>
                </a:lnTo>
                <a:lnTo>
                  <a:pt x="3630" y="6257"/>
                </a:lnTo>
                <a:lnTo>
                  <a:pt x="4370" y="7045"/>
                </a:lnTo>
                <a:lnTo>
                  <a:pt x="5182" y="7809"/>
                </a:lnTo>
                <a:lnTo>
                  <a:pt x="5636" y="8215"/>
                </a:lnTo>
                <a:lnTo>
                  <a:pt x="6090" y="8597"/>
                </a:lnTo>
                <a:lnTo>
                  <a:pt x="6567" y="8980"/>
                </a:lnTo>
                <a:lnTo>
                  <a:pt x="7069" y="9362"/>
                </a:lnTo>
                <a:lnTo>
                  <a:pt x="7594" y="9744"/>
                </a:lnTo>
                <a:lnTo>
                  <a:pt x="8143" y="10102"/>
                </a:lnTo>
                <a:lnTo>
                  <a:pt x="8693" y="10460"/>
                </a:lnTo>
                <a:lnTo>
                  <a:pt x="9290" y="10818"/>
                </a:lnTo>
                <a:lnTo>
                  <a:pt x="9910" y="11177"/>
                </a:lnTo>
                <a:lnTo>
                  <a:pt x="10531" y="11511"/>
                </a:lnTo>
                <a:lnTo>
                  <a:pt x="11200" y="11821"/>
                </a:lnTo>
                <a:lnTo>
                  <a:pt x="11869" y="12132"/>
                </a:lnTo>
                <a:lnTo>
                  <a:pt x="12561" y="12418"/>
                </a:lnTo>
                <a:lnTo>
                  <a:pt x="13302" y="12705"/>
                </a:lnTo>
                <a:lnTo>
                  <a:pt x="14042" y="12968"/>
                </a:lnTo>
                <a:lnTo>
                  <a:pt x="14830" y="13206"/>
                </a:lnTo>
                <a:lnTo>
                  <a:pt x="15618" y="13421"/>
                </a:lnTo>
                <a:lnTo>
                  <a:pt x="16454" y="13612"/>
                </a:lnTo>
                <a:lnTo>
                  <a:pt x="17290" y="13803"/>
                </a:lnTo>
                <a:lnTo>
                  <a:pt x="18173" y="13971"/>
                </a:lnTo>
                <a:lnTo>
                  <a:pt x="19057" y="14090"/>
                </a:lnTo>
                <a:lnTo>
                  <a:pt x="19988" y="14209"/>
                </a:lnTo>
                <a:lnTo>
                  <a:pt x="20943" y="14281"/>
                </a:lnTo>
                <a:lnTo>
                  <a:pt x="21922" y="14329"/>
                </a:lnTo>
                <a:lnTo>
                  <a:pt x="22925" y="14353"/>
                </a:lnTo>
                <a:lnTo>
                  <a:pt x="23952" y="14353"/>
                </a:lnTo>
                <a:lnTo>
                  <a:pt x="25027" y="14329"/>
                </a:lnTo>
                <a:lnTo>
                  <a:pt x="26101" y="14257"/>
                </a:lnTo>
                <a:lnTo>
                  <a:pt x="27224" y="14162"/>
                </a:lnTo>
                <a:lnTo>
                  <a:pt x="28370" y="14018"/>
                </a:lnTo>
                <a:lnTo>
                  <a:pt x="29540" y="13851"/>
                </a:lnTo>
                <a:lnTo>
                  <a:pt x="30734" y="13636"/>
                </a:lnTo>
                <a:lnTo>
                  <a:pt x="31952" y="13374"/>
                </a:lnTo>
                <a:lnTo>
                  <a:pt x="33218" y="13087"/>
                </a:lnTo>
                <a:lnTo>
                  <a:pt x="34507" y="12777"/>
                </a:lnTo>
                <a:lnTo>
                  <a:pt x="35821" y="12394"/>
                </a:lnTo>
                <a:lnTo>
                  <a:pt x="37158" y="11988"/>
                </a:lnTo>
                <a:lnTo>
                  <a:pt x="38543" y="11535"/>
                </a:lnTo>
                <a:lnTo>
                  <a:pt x="385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rotWithShape="0" algn="bl" dir="3540000" dist="6667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20"/>
          <p:cNvGrpSpPr/>
          <p:nvPr/>
        </p:nvGrpSpPr>
        <p:grpSpPr>
          <a:xfrm rot="5400000">
            <a:off x="4199735" y="247480"/>
            <a:ext cx="742428" cy="9141552"/>
            <a:chOff x="4159264" y="-6535"/>
            <a:chExt cx="1096806" cy="5154237"/>
          </a:xfrm>
        </p:grpSpPr>
        <p:sp>
          <p:nvSpPr>
            <p:cNvPr id="121" name="Google Shape;121;p20"/>
            <p:cNvSpPr/>
            <p:nvPr/>
          </p:nvSpPr>
          <p:spPr>
            <a:xfrm flipH="1" rot="5400000">
              <a:off x="2046057" y="2109009"/>
              <a:ext cx="5151899" cy="925486"/>
            </a:xfrm>
            <a:custGeom>
              <a:rect b="b" l="l" r="r" t="t"/>
              <a:pathLst>
                <a:path extrusionOk="0" h="32622" w="56836">
                  <a:moveTo>
                    <a:pt x="56836" y="1"/>
                  </a:moveTo>
                  <a:lnTo>
                    <a:pt x="0" y="1458"/>
                  </a:lnTo>
                  <a:lnTo>
                    <a:pt x="0" y="5493"/>
                  </a:lnTo>
                  <a:lnTo>
                    <a:pt x="478" y="5446"/>
                  </a:lnTo>
                  <a:lnTo>
                    <a:pt x="1027" y="5446"/>
                  </a:lnTo>
                  <a:lnTo>
                    <a:pt x="1815" y="5470"/>
                  </a:lnTo>
                  <a:lnTo>
                    <a:pt x="2771" y="5541"/>
                  </a:lnTo>
                  <a:lnTo>
                    <a:pt x="3344" y="5613"/>
                  </a:lnTo>
                  <a:lnTo>
                    <a:pt x="3917" y="5708"/>
                  </a:lnTo>
                  <a:lnTo>
                    <a:pt x="4562" y="5804"/>
                  </a:lnTo>
                  <a:lnTo>
                    <a:pt x="5230" y="5947"/>
                  </a:lnTo>
                  <a:lnTo>
                    <a:pt x="5947" y="6114"/>
                  </a:lnTo>
                  <a:lnTo>
                    <a:pt x="6687" y="6305"/>
                  </a:lnTo>
                  <a:lnTo>
                    <a:pt x="7475" y="6544"/>
                  </a:lnTo>
                  <a:lnTo>
                    <a:pt x="8287" y="6807"/>
                  </a:lnTo>
                  <a:lnTo>
                    <a:pt x="9123" y="7117"/>
                  </a:lnTo>
                  <a:lnTo>
                    <a:pt x="10006" y="7476"/>
                  </a:lnTo>
                  <a:lnTo>
                    <a:pt x="10914" y="7882"/>
                  </a:lnTo>
                  <a:lnTo>
                    <a:pt x="11821" y="8335"/>
                  </a:lnTo>
                  <a:lnTo>
                    <a:pt x="12776" y="8813"/>
                  </a:lnTo>
                  <a:lnTo>
                    <a:pt x="13755" y="9386"/>
                  </a:lnTo>
                  <a:lnTo>
                    <a:pt x="14735" y="9983"/>
                  </a:lnTo>
                  <a:lnTo>
                    <a:pt x="15761" y="10652"/>
                  </a:lnTo>
                  <a:lnTo>
                    <a:pt x="16788" y="11368"/>
                  </a:lnTo>
                  <a:lnTo>
                    <a:pt x="17815" y="12156"/>
                  </a:lnTo>
                  <a:lnTo>
                    <a:pt x="18890" y="13016"/>
                  </a:lnTo>
                  <a:lnTo>
                    <a:pt x="19940" y="13947"/>
                  </a:lnTo>
                  <a:lnTo>
                    <a:pt x="21039" y="14950"/>
                  </a:lnTo>
                  <a:lnTo>
                    <a:pt x="22114" y="16025"/>
                  </a:lnTo>
                  <a:lnTo>
                    <a:pt x="25982" y="19965"/>
                  </a:lnTo>
                  <a:lnTo>
                    <a:pt x="27916" y="21923"/>
                  </a:lnTo>
                  <a:lnTo>
                    <a:pt x="28896" y="22854"/>
                  </a:lnTo>
                  <a:lnTo>
                    <a:pt x="29875" y="23786"/>
                  </a:lnTo>
                  <a:lnTo>
                    <a:pt x="30878" y="24693"/>
                  </a:lnTo>
                  <a:lnTo>
                    <a:pt x="31881" y="25577"/>
                  </a:lnTo>
                  <a:lnTo>
                    <a:pt x="32884" y="26413"/>
                  </a:lnTo>
                  <a:lnTo>
                    <a:pt x="33887" y="27225"/>
                  </a:lnTo>
                  <a:lnTo>
                    <a:pt x="34913" y="27989"/>
                  </a:lnTo>
                  <a:lnTo>
                    <a:pt x="35940" y="28729"/>
                  </a:lnTo>
                  <a:lnTo>
                    <a:pt x="36967" y="29398"/>
                  </a:lnTo>
                  <a:lnTo>
                    <a:pt x="38018" y="30019"/>
                  </a:lnTo>
                  <a:lnTo>
                    <a:pt x="38567" y="30305"/>
                  </a:lnTo>
                  <a:lnTo>
                    <a:pt x="39092" y="30592"/>
                  </a:lnTo>
                  <a:lnTo>
                    <a:pt x="39618" y="30854"/>
                  </a:lnTo>
                  <a:lnTo>
                    <a:pt x="40167" y="31093"/>
                  </a:lnTo>
                  <a:lnTo>
                    <a:pt x="40716" y="31332"/>
                  </a:lnTo>
                  <a:lnTo>
                    <a:pt x="41242" y="31547"/>
                  </a:lnTo>
                  <a:lnTo>
                    <a:pt x="41791" y="31738"/>
                  </a:lnTo>
                  <a:lnTo>
                    <a:pt x="42340" y="31905"/>
                  </a:lnTo>
                  <a:lnTo>
                    <a:pt x="42913" y="32072"/>
                  </a:lnTo>
                  <a:lnTo>
                    <a:pt x="43463" y="32216"/>
                  </a:lnTo>
                  <a:lnTo>
                    <a:pt x="44036" y="32335"/>
                  </a:lnTo>
                  <a:lnTo>
                    <a:pt x="44585" y="32430"/>
                  </a:lnTo>
                  <a:lnTo>
                    <a:pt x="45158" y="32502"/>
                  </a:lnTo>
                  <a:lnTo>
                    <a:pt x="45731" y="32574"/>
                  </a:lnTo>
                  <a:lnTo>
                    <a:pt x="46304" y="32598"/>
                  </a:lnTo>
                  <a:lnTo>
                    <a:pt x="46901" y="32622"/>
                  </a:lnTo>
                  <a:lnTo>
                    <a:pt x="47474" y="32622"/>
                  </a:lnTo>
                  <a:lnTo>
                    <a:pt x="48071" y="32574"/>
                  </a:lnTo>
                  <a:lnTo>
                    <a:pt x="48668" y="32526"/>
                  </a:lnTo>
                  <a:lnTo>
                    <a:pt x="49265" y="32454"/>
                  </a:lnTo>
                  <a:lnTo>
                    <a:pt x="49862" y="32359"/>
                  </a:lnTo>
                  <a:lnTo>
                    <a:pt x="50483" y="32216"/>
                  </a:lnTo>
                  <a:lnTo>
                    <a:pt x="51104" y="32072"/>
                  </a:lnTo>
                  <a:lnTo>
                    <a:pt x="51701" y="31905"/>
                  </a:lnTo>
                  <a:lnTo>
                    <a:pt x="52322" y="31690"/>
                  </a:lnTo>
                  <a:lnTo>
                    <a:pt x="52967" y="31451"/>
                  </a:lnTo>
                  <a:lnTo>
                    <a:pt x="53588" y="31213"/>
                  </a:lnTo>
                  <a:lnTo>
                    <a:pt x="54233" y="30926"/>
                  </a:lnTo>
                  <a:lnTo>
                    <a:pt x="54877" y="30592"/>
                  </a:lnTo>
                  <a:lnTo>
                    <a:pt x="55522" y="30257"/>
                  </a:lnTo>
                  <a:lnTo>
                    <a:pt x="56167" y="29875"/>
                  </a:lnTo>
                  <a:lnTo>
                    <a:pt x="56836" y="29493"/>
                  </a:lnTo>
                  <a:lnTo>
                    <a:pt x="56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2875" rotWithShape="0" algn="bl" dir="17460000" dist="476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4973169" y="-6535"/>
              <a:ext cx="2829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20"/>
          <p:cNvSpPr/>
          <p:nvPr/>
        </p:nvSpPr>
        <p:spPr>
          <a:xfrm rot="10800000">
            <a:off x="7598200" y="4789800"/>
            <a:ext cx="1311000" cy="1455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0"/>
          <p:cNvSpPr/>
          <p:nvPr/>
        </p:nvSpPr>
        <p:spPr>
          <a:xfrm>
            <a:off x="7200160" y="-161875"/>
            <a:ext cx="2502624" cy="970587"/>
          </a:xfrm>
          <a:custGeom>
            <a:rect b="b" l="l" r="r" t="t"/>
            <a:pathLst>
              <a:path extrusionOk="0" h="13828" w="35655">
                <a:moveTo>
                  <a:pt x="35654" y="1"/>
                </a:moveTo>
                <a:lnTo>
                  <a:pt x="1" y="980"/>
                </a:lnTo>
                <a:lnTo>
                  <a:pt x="97" y="1195"/>
                </a:lnTo>
                <a:lnTo>
                  <a:pt x="407" y="1816"/>
                </a:lnTo>
                <a:lnTo>
                  <a:pt x="646" y="2245"/>
                </a:lnTo>
                <a:lnTo>
                  <a:pt x="932" y="2771"/>
                </a:lnTo>
                <a:lnTo>
                  <a:pt x="1291" y="3320"/>
                </a:lnTo>
                <a:lnTo>
                  <a:pt x="1696" y="3941"/>
                </a:lnTo>
                <a:lnTo>
                  <a:pt x="2174" y="4610"/>
                </a:lnTo>
                <a:lnTo>
                  <a:pt x="2723" y="5302"/>
                </a:lnTo>
                <a:lnTo>
                  <a:pt x="3344" y="6042"/>
                </a:lnTo>
                <a:lnTo>
                  <a:pt x="4037" y="6783"/>
                </a:lnTo>
                <a:lnTo>
                  <a:pt x="4801" y="7523"/>
                </a:lnTo>
                <a:lnTo>
                  <a:pt x="5613" y="8287"/>
                </a:lnTo>
                <a:lnTo>
                  <a:pt x="6067" y="8645"/>
                </a:lnTo>
                <a:lnTo>
                  <a:pt x="6544" y="9027"/>
                </a:lnTo>
                <a:lnTo>
                  <a:pt x="7022" y="9386"/>
                </a:lnTo>
                <a:lnTo>
                  <a:pt x="7523" y="9744"/>
                </a:lnTo>
                <a:lnTo>
                  <a:pt x="8049" y="10078"/>
                </a:lnTo>
                <a:lnTo>
                  <a:pt x="8598" y="10436"/>
                </a:lnTo>
                <a:lnTo>
                  <a:pt x="9147" y="10747"/>
                </a:lnTo>
                <a:lnTo>
                  <a:pt x="9744" y="11081"/>
                </a:lnTo>
                <a:lnTo>
                  <a:pt x="10341" y="11392"/>
                </a:lnTo>
                <a:lnTo>
                  <a:pt x="10986" y="11678"/>
                </a:lnTo>
                <a:lnTo>
                  <a:pt x="11631" y="11965"/>
                </a:lnTo>
                <a:lnTo>
                  <a:pt x="12299" y="12227"/>
                </a:lnTo>
                <a:lnTo>
                  <a:pt x="12992" y="12490"/>
                </a:lnTo>
                <a:lnTo>
                  <a:pt x="13708" y="12705"/>
                </a:lnTo>
                <a:lnTo>
                  <a:pt x="14449" y="12920"/>
                </a:lnTo>
                <a:lnTo>
                  <a:pt x="15213" y="13111"/>
                </a:lnTo>
                <a:lnTo>
                  <a:pt x="16001" y="13302"/>
                </a:lnTo>
                <a:lnTo>
                  <a:pt x="16813" y="13445"/>
                </a:lnTo>
                <a:lnTo>
                  <a:pt x="17625" y="13565"/>
                </a:lnTo>
                <a:lnTo>
                  <a:pt x="18484" y="13684"/>
                </a:lnTo>
                <a:lnTo>
                  <a:pt x="19368" y="13756"/>
                </a:lnTo>
                <a:lnTo>
                  <a:pt x="20275" y="13804"/>
                </a:lnTo>
                <a:lnTo>
                  <a:pt x="21207" y="13827"/>
                </a:lnTo>
                <a:lnTo>
                  <a:pt x="22162" y="13827"/>
                </a:lnTo>
                <a:lnTo>
                  <a:pt x="23141" y="13804"/>
                </a:lnTo>
                <a:lnTo>
                  <a:pt x="24144" y="13732"/>
                </a:lnTo>
                <a:lnTo>
                  <a:pt x="25171" y="13636"/>
                </a:lnTo>
                <a:lnTo>
                  <a:pt x="26222" y="13493"/>
                </a:lnTo>
                <a:lnTo>
                  <a:pt x="27320" y="13326"/>
                </a:lnTo>
                <a:lnTo>
                  <a:pt x="28419" y="13135"/>
                </a:lnTo>
                <a:lnTo>
                  <a:pt x="29565" y="12896"/>
                </a:lnTo>
                <a:lnTo>
                  <a:pt x="30735" y="12610"/>
                </a:lnTo>
                <a:lnTo>
                  <a:pt x="31905" y="12299"/>
                </a:lnTo>
                <a:lnTo>
                  <a:pt x="33123" y="11941"/>
                </a:lnTo>
                <a:lnTo>
                  <a:pt x="34389" y="11535"/>
                </a:lnTo>
                <a:lnTo>
                  <a:pt x="35654" y="11105"/>
                </a:lnTo>
                <a:lnTo>
                  <a:pt x="3565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rotWithShape="0" algn="bl" dir="7800000" dist="7620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7613080" y="-102353"/>
            <a:ext cx="2092885" cy="779332"/>
          </a:xfrm>
          <a:custGeom>
            <a:rect b="b" l="l" r="r" t="t"/>
            <a:pathLst>
              <a:path extrusionOk="0" h="14353" w="38543">
                <a:moveTo>
                  <a:pt x="38543" y="1"/>
                </a:moveTo>
                <a:lnTo>
                  <a:pt x="0" y="1027"/>
                </a:lnTo>
                <a:lnTo>
                  <a:pt x="96" y="1242"/>
                </a:lnTo>
                <a:lnTo>
                  <a:pt x="430" y="1887"/>
                </a:lnTo>
                <a:lnTo>
                  <a:pt x="693" y="2341"/>
                </a:lnTo>
                <a:lnTo>
                  <a:pt x="1003" y="2866"/>
                </a:lnTo>
                <a:lnTo>
                  <a:pt x="1385" y="3463"/>
                </a:lnTo>
                <a:lnTo>
                  <a:pt x="1839" y="4108"/>
                </a:lnTo>
                <a:lnTo>
                  <a:pt x="2364" y="4777"/>
                </a:lnTo>
                <a:lnTo>
                  <a:pt x="2961" y="5517"/>
                </a:lnTo>
                <a:lnTo>
                  <a:pt x="3630" y="6257"/>
                </a:lnTo>
                <a:lnTo>
                  <a:pt x="4370" y="7045"/>
                </a:lnTo>
                <a:lnTo>
                  <a:pt x="5182" y="7809"/>
                </a:lnTo>
                <a:lnTo>
                  <a:pt x="5636" y="8215"/>
                </a:lnTo>
                <a:lnTo>
                  <a:pt x="6090" y="8597"/>
                </a:lnTo>
                <a:lnTo>
                  <a:pt x="6567" y="8980"/>
                </a:lnTo>
                <a:lnTo>
                  <a:pt x="7069" y="9362"/>
                </a:lnTo>
                <a:lnTo>
                  <a:pt x="7594" y="9744"/>
                </a:lnTo>
                <a:lnTo>
                  <a:pt x="8143" y="10102"/>
                </a:lnTo>
                <a:lnTo>
                  <a:pt x="8693" y="10460"/>
                </a:lnTo>
                <a:lnTo>
                  <a:pt x="9290" y="10818"/>
                </a:lnTo>
                <a:lnTo>
                  <a:pt x="9910" y="11177"/>
                </a:lnTo>
                <a:lnTo>
                  <a:pt x="10531" y="11511"/>
                </a:lnTo>
                <a:lnTo>
                  <a:pt x="11200" y="11821"/>
                </a:lnTo>
                <a:lnTo>
                  <a:pt x="11869" y="12132"/>
                </a:lnTo>
                <a:lnTo>
                  <a:pt x="12561" y="12418"/>
                </a:lnTo>
                <a:lnTo>
                  <a:pt x="13302" y="12705"/>
                </a:lnTo>
                <a:lnTo>
                  <a:pt x="14042" y="12968"/>
                </a:lnTo>
                <a:lnTo>
                  <a:pt x="14830" y="13206"/>
                </a:lnTo>
                <a:lnTo>
                  <a:pt x="15618" y="13421"/>
                </a:lnTo>
                <a:lnTo>
                  <a:pt x="16454" y="13612"/>
                </a:lnTo>
                <a:lnTo>
                  <a:pt x="17290" y="13803"/>
                </a:lnTo>
                <a:lnTo>
                  <a:pt x="18173" y="13971"/>
                </a:lnTo>
                <a:lnTo>
                  <a:pt x="19057" y="14090"/>
                </a:lnTo>
                <a:lnTo>
                  <a:pt x="19988" y="14209"/>
                </a:lnTo>
                <a:lnTo>
                  <a:pt x="20943" y="14281"/>
                </a:lnTo>
                <a:lnTo>
                  <a:pt x="21922" y="14329"/>
                </a:lnTo>
                <a:lnTo>
                  <a:pt x="22925" y="14353"/>
                </a:lnTo>
                <a:lnTo>
                  <a:pt x="23952" y="14353"/>
                </a:lnTo>
                <a:lnTo>
                  <a:pt x="25027" y="14329"/>
                </a:lnTo>
                <a:lnTo>
                  <a:pt x="26101" y="14257"/>
                </a:lnTo>
                <a:lnTo>
                  <a:pt x="27224" y="14162"/>
                </a:lnTo>
                <a:lnTo>
                  <a:pt x="28370" y="14018"/>
                </a:lnTo>
                <a:lnTo>
                  <a:pt x="29540" y="13851"/>
                </a:lnTo>
                <a:lnTo>
                  <a:pt x="30734" y="13636"/>
                </a:lnTo>
                <a:lnTo>
                  <a:pt x="31952" y="13374"/>
                </a:lnTo>
                <a:lnTo>
                  <a:pt x="33218" y="13087"/>
                </a:lnTo>
                <a:lnTo>
                  <a:pt x="34507" y="12777"/>
                </a:lnTo>
                <a:lnTo>
                  <a:pt x="35821" y="12394"/>
                </a:lnTo>
                <a:lnTo>
                  <a:pt x="37158" y="11988"/>
                </a:lnTo>
                <a:lnTo>
                  <a:pt x="38543" y="11535"/>
                </a:lnTo>
                <a:lnTo>
                  <a:pt x="385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rotWithShape="0" algn="bl" dir="7800000" dist="6667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717750" y="542855"/>
            <a:ext cx="7708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 Unicase"/>
              <a:buNone/>
              <a:defRPr b="1" i="0" sz="2800" u="none" cap="none" strike="noStrike">
                <a:solidFill>
                  <a:schemeClr val="dk1"/>
                </a:solidFill>
                <a:latin typeface="Cormorant Unicase"/>
                <a:ea typeface="Cormorant Unicase"/>
                <a:cs typeface="Cormorant Unicase"/>
                <a:sym typeface="Cormorant Unicas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●"/>
              <a:defRPr b="0" i="0" sz="16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○"/>
              <a:defRPr b="0" i="0" sz="16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■"/>
              <a:defRPr b="0" i="0" sz="16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●"/>
              <a:defRPr b="0" i="0" sz="16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○"/>
              <a:defRPr b="0" i="0" sz="16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■"/>
              <a:defRPr b="0" i="0" sz="16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●"/>
              <a:defRPr b="0" i="0" sz="16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○"/>
              <a:defRPr b="0" i="0" sz="16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■"/>
              <a:defRPr b="0" i="0" sz="16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"/>
          <p:cNvGrpSpPr/>
          <p:nvPr/>
        </p:nvGrpSpPr>
        <p:grpSpPr>
          <a:xfrm>
            <a:off x="5259481" y="1312485"/>
            <a:ext cx="3858819" cy="4516665"/>
            <a:chOff x="5456250" y="1056188"/>
            <a:chExt cx="2974500" cy="3006100"/>
          </a:xfrm>
        </p:grpSpPr>
        <p:sp>
          <p:nvSpPr>
            <p:cNvPr id="131" name="Google Shape;131;p1"/>
            <p:cNvSpPr/>
            <p:nvPr/>
          </p:nvSpPr>
          <p:spPr>
            <a:xfrm>
              <a:off x="5456250" y="1056188"/>
              <a:ext cx="1174925" cy="1175525"/>
            </a:xfrm>
            <a:custGeom>
              <a:rect b="b" l="l" r="r" t="t"/>
              <a:pathLst>
                <a:path extrusionOk="0" h="47021" w="46997">
                  <a:moveTo>
                    <a:pt x="0" y="0"/>
                  </a:moveTo>
                  <a:lnTo>
                    <a:pt x="0" y="1218"/>
                  </a:lnTo>
                  <a:lnTo>
                    <a:pt x="48" y="2436"/>
                  </a:lnTo>
                  <a:lnTo>
                    <a:pt x="119" y="3630"/>
                  </a:lnTo>
                  <a:lnTo>
                    <a:pt x="239" y="4824"/>
                  </a:lnTo>
                  <a:lnTo>
                    <a:pt x="382" y="5994"/>
                  </a:lnTo>
                  <a:lnTo>
                    <a:pt x="525" y="7165"/>
                  </a:lnTo>
                  <a:lnTo>
                    <a:pt x="716" y="8335"/>
                  </a:lnTo>
                  <a:lnTo>
                    <a:pt x="955" y="9481"/>
                  </a:lnTo>
                  <a:lnTo>
                    <a:pt x="1194" y="10627"/>
                  </a:lnTo>
                  <a:lnTo>
                    <a:pt x="1481" y="11750"/>
                  </a:lnTo>
                  <a:lnTo>
                    <a:pt x="1767" y="12872"/>
                  </a:lnTo>
                  <a:lnTo>
                    <a:pt x="2101" y="13994"/>
                  </a:lnTo>
                  <a:lnTo>
                    <a:pt x="2460" y="15093"/>
                  </a:lnTo>
                  <a:lnTo>
                    <a:pt x="2842" y="16167"/>
                  </a:lnTo>
                  <a:lnTo>
                    <a:pt x="3248" y="17242"/>
                  </a:lnTo>
                  <a:lnTo>
                    <a:pt x="3678" y="18317"/>
                  </a:lnTo>
                  <a:lnTo>
                    <a:pt x="4155" y="19344"/>
                  </a:lnTo>
                  <a:lnTo>
                    <a:pt x="4633" y="20394"/>
                  </a:lnTo>
                  <a:lnTo>
                    <a:pt x="5134" y="21397"/>
                  </a:lnTo>
                  <a:lnTo>
                    <a:pt x="5660" y="22424"/>
                  </a:lnTo>
                  <a:lnTo>
                    <a:pt x="6209" y="23403"/>
                  </a:lnTo>
                  <a:lnTo>
                    <a:pt x="6806" y="24382"/>
                  </a:lnTo>
                  <a:lnTo>
                    <a:pt x="7403" y="25337"/>
                  </a:lnTo>
                  <a:lnTo>
                    <a:pt x="8024" y="26293"/>
                  </a:lnTo>
                  <a:lnTo>
                    <a:pt x="8669" y="27224"/>
                  </a:lnTo>
                  <a:lnTo>
                    <a:pt x="9337" y="28131"/>
                  </a:lnTo>
                  <a:lnTo>
                    <a:pt x="10030" y="29039"/>
                  </a:lnTo>
                  <a:lnTo>
                    <a:pt x="10722" y="29899"/>
                  </a:lnTo>
                  <a:lnTo>
                    <a:pt x="11463" y="30758"/>
                  </a:lnTo>
                  <a:lnTo>
                    <a:pt x="12203" y="31618"/>
                  </a:lnTo>
                  <a:lnTo>
                    <a:pt x="12967" y="32430"/>
                  </a:lnTo>
                  <a:lnTo>
                    <a:pt x="13755" y="33242"/>
                  </a:lnTo>
                  <a:lnTo>
                    <a:pt x="14567" y="34030"/>
                  </a:lnTo>
                  <a:lnTo>
                    <a:pt x="15403" y="34794"/>
                  </a:lnTo>
                  <a:lnTo>
                    <a:pt x="16239" y="35558"/>
                  </a:lnTo>
                  <a:lnTo>
                    <a:pt x="17098" y="36275"/>
                  </a:lnTo>
                  <a:lnTo>
                    <a:pt x="17982" y="36991"/>
                  </a:lnTo>
                  <a:lnTo>
                    <a:pt x="18865" y="37684"/>
                  </a:lnTo>
                  <a:lnTo>
                    <a:pt x="19797" y="38352"/>
                  </a:lnTo>
                  <a:lnTo>
                    <a:pt x="20704" y="38973"/>
                  </a:lnTo>
                  <a:lnTo>
                    <a:pt x="21659" y="39618"/>
                  </a:lnTo>
                  <a:lnTo>
                    <a:pt x="22615" y="40215"/>
                  </a:lnTo>
                  <a:lnTo>
                    <a:pt x="23594" y="40788"/>
                  </a:lnTo>
                  <a:lnTo>
                    <a:pt x="24597" y="41337"/>
                  </a:lnTo>
                  <a:lnTo>
                    <a:pt x="25600" y="41863"/>
                  </a:lnTo>
                  <a:lnTo>
                    <a:pt x="26627" y="42388"/>
                  </a:lnTo>
                  <a:lnTo>
                    <a:pt x="27653" y="42866"/>
                  </a:lnTo>
                  <a:lnTo>
                    <a:pt x="28704" y="43319"/>
                  </a:lnTo>
                  <a:lnTo>
                    <a:pt x="29755" y="43749"/>
                  </a:lnTo>
                  <a:lnTo>
                    <a:pt x="30829" y="44155"/>
                  </a:lnTo>
                  <a:lnTo>
                    <a:pt x="31928" y="44537"/>
                  </a:lnTo>
                  <a:lnTo>
                    <a:pt x="33026" y="44895"/>
                  </a:lnTo>
                  <a:lnTo>
                    <a:pt x="34125" y="45230"/>
                  </a:lnTo>
                  <a:lnTo>
                    <a:pt x="35247" y="45540"/>
                  </a:lnTo>
                  <a:lnTo>
                    <a:pt x="36370" y="45803"/>
                  </a:lnTo>
                  <a:lnTo>
                    <a:pt x="37516" y="46066"/>
                  </a:lnTo>
                  <a:lnTo>
                    <a:pt x="38686" y="46281"/>
                  </a:lnTo>
                  <a:lnTo>
                    <a:pt x="39832" y="46472"/>
                  </a:lnTo>
                  <a:lnTo>
                    <a:pt x="41002" y="46639"/>
                  </a:lnTo>
                  <a:lnTo>
                    <a:pt x="42196" y="46758"/>
                  </a:lnTo>
                  <a:lnTo>
                    <a:pt x="43367" y="46878"/>
                  </a:lnTo>
                  <a:lnTo>
                    <a:pt x="44585" y="46949"/>
                  </a:lnTo>
                  <a:lnTo>
                    <a:pt x="45779" y="46997"/>
                  </a:lnTo>
                  <a:lnTo>
                    <a:pt x="46996" y="47021"/>
                  </a:lnTo>
                  <a:lnTo>
                    <a:pt x="46996" y="0"/>
                  </a:lnTo>
                  <a:close/>
                </a:path>
              </a:pathLst>
            </a:custGeom>
            <a:solidFill>
              <a:srgbClr val="6E5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7255800" y="2887363"/>
              <a:ext cx="1174950" cy="1174925"/>
            </a:xfrm>
            <a:custGeom>
              <a:rect b="b" l="l" r="r" t="t"/>
              <a:pathLst>
                <a:path extrusionOk="0" h="46997" w="46998">
                  <a:moveTo>
                    <a:pt x="1" y="0"/>
                  </a:moveTo>
                  <a:lnTo>
                    <a:pt x="1" y="46997"/>
                  </a:lnTo>
                  <a:lnTo>
                    <a:pt x="46997" y="46997"/>
                  </a:lnTo>
                  <a:lnTo>
                    <a:pt x="46997" y="45779"/>
                  </a:lnTo>
                  <a:lnTo>
                    <a:pt x="46949" y="44585"/>
                  </a:lnTo>
                  <a:lnTo>
                    <a:pt x="46854" y="43391"/>
                  </a:lnTo>
                  <a:lnTo>
                    <a:pt x="46758" y="42197"/>
                  </a:lnTo>
                  <a:lnTo>
                    <a:pt x="46615" y="41003"/>
                  </a:lnTo>
                  <a:lnTo>
                    <a:pt x="46448" y="39833"/>
                  </a:lnTo>
                  <a:lnTo>
                    <a:pt x="46257" y="38687"/>
                  </a:lnTo>
                  <a:lnTo>
                    <a:pt x="46042" y="37517"/>
                  </a:lnTo>
                  <a:lnTo>
                    <a:pt x="45803" y="36394"/>
                  </a:lnTo>
                  <a:lnTo>
                    <a:pt x="45517" y="35248"/>
                  </a:lnTo>
                  <a:lnTo>
                    <a:pt x="45206" y="34126"/>
                  </a:lnTo>
                  <a:lnTo>
                    <a:pt x="44896" y="33027"/>
                  </a:lnTo>
                  <a:lnTo>
                    <a:pt x="44537" y="31929"/>
                  </a:lnTo>
                  <a:lnTo>
                    <a:pt x="44155" y="30830"/>
                  </a:lnTo>
                  <a:lnTo>
                    <a:pt x="43749" y="29755"/>
                  </a:lnTo>
                  <a:lnTo>
                    <a:pt x="43296" y="28705"/>
                  </a:lnTo>
                  <a:lnTo>
                    <a:pt x="42842" y="27654"/>
                  </a:lnTo>
                  <a:lnTo>
                    <a:pt x="42364" y="26627"/>
                  </a:lnTo>
                  <a:lnTo>
                    <a:pt x="41863" y="25600"/>
                  </a:lnTo>
                  <a:lnTo>
                    <a:pt x="41338" y="24597"/>
                  </a:lnTo>
                  <a:lnTo>
                    <a:pt x="40764" y="23594"/>
                  </a:lnTo>
                  <a:lnTo>
                    <a:pt x="40191" y="22615"/>
                  </a:lnTo>
                  <a:lnTo>
                    <a:pt x="39594" y="21660"/>
                  </a:lnTo>
                  <a:lnTo>
                    <a:pt x="38973" y="20729"/>
                  </a:lnTo>
                  <a:lnTo>
                    <a:pt x="38329" y="19797"/>
                  </a:lnTo>
                  <a:lnTo>
                    <a:pt x="37660" y="18866"/>
                  </a:lnTo>
                  <a:lnTo>
                    <a:pt x="36967" y="17982"/>
                  </a:lnTo>
                  <a:lnTo>
                    <a:pt x="36275" y="17099"/>
                  </a:lnTo>
                  <a:lnTo>
                    <a:pt x="35535" y="16239"/>
                  </a:lnTo>
                  <a:lnTo>
                    <a:pt x="34794" y="15403"/>
                  </a:lnTo>
                  <a:lnTo>
                    <a:pt x="34030" y="14568"/>
                  </a:lnTo>
                  <a:lnTo>
                    <a:pt x="33242" y="13756"/>
                  </a:lnTo>
                  <a:lnTo>
                    <a:pt x="32430" y="12968"/>
                  </a:lnTo>
                  <a:lnTo>
                    <a:pt x="31594" y="12203"/>
                  </a:lnTo>
                  <a:lnTo>
                    <a:pt x="30759" y="11463"/>
                  </a:lnTo>
                  <a:lnTo>
                    <a:pt x="29899" y="10723"/>
                  </a:lnTo>
                  <a:lnTo>
                    <a:pt x="29015" y="10030"/>
                  </a:lnTo>
                  <a:lnTo>
                    <a:pt x="28132" y="9338"/>
                  </a:lnTo>
                  <a:lnTo>
                    <a:pt x="27200" y="8669"/>
                  </a:lnTo>
                  <a:lnTo>
                    <a:pt x="26269" y="8024"/>
                  </a:lnTo>
                  <a:lnTo>
                    <a:pt x="25338" y="7403"/>
                  </a:lnTo>
                  <a:lnTo>
                    <a:pt x="24383" y="6806"/>
                  </a:lnTo>
                  <a:lnTo>
                    <a:pt x="23403" y="6233"/>
                  </a:lnTo>
                  <a:lnTo>
                    <a:pt x="22400" y="5660"/>
                  </a:lnTo>
                  <a:lnTo>
                    <a:pt x="21397" y="5135"/>
                  </a:lnTo>
                  <a:lnTo>
                    <a:pt x="20371" y="4633"/>
                  </a:lnTo>
                  <a:lnTo>
                    <a:pt x="19344" y="4156"/>
                  </a:lnTo>
                  <a:lnTo>
                    <a:pt x="18293" y="3702"/>
                  </a:lnTo>
                  <a:lnTo>
                    <a:pt x="17242" y="3248"/>
                  </a:lnTo>
                  <a:lnTo>
                    <a:pt x="16168" y="2842"/>
                  </a:lnTo>
                  <a:lnTo>
                    <a:pt x="15069" y="2460"/>
                  </a:lnTo>
                  <a:lnTo>
                    <a:pt x="13971" y="2102"/>
                  </a:lnTo>
                  <a:lnTo>
                    <a:pt x="12872" y="1792"/>
                  </a:lnTo>
                  <a:lnTo>
                    <a:pt x="11750" y="1481"/>
                  </a:lnTo>
                  <a:lnTo>
                    <a:pt x="10604" y="1195"/>
                  </a:lnTo>
                  <a:lnTo>
                    <a:pt x="9481" y="956"/>
                  </a:lnTo>
                  <a:lnTo>
                    <a:pt x="8311" y="741"/>
                  </a:lnTo>
                  <a:lnTo>
                    <a:pt x="7165" y="550"/>
                  </a:lnTo>
                  <a:lnTo>
                    <a:pt x="5995" y="383"/>
                  </a:lnTo>
                  <a:lnTo>
                    <a:pt x="4801" y="239"/>
                  </a:lnTo>
                  <a:lnTo>
                    <a:pt x="3607" y="144"/>
                  </a:lnTo>
                  <a:lnTo>
                    <a:pt x="2413" y="48"/>
                  </a:lnTo>
                  <a:lnTo>
                    <a:pt x="1219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E5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1"/>
          <p:cNvSpPr/>
          <p:nvPr/>
        </p:nvSpPr>
        <p:spPr>
          <a:xfrm>
            <a:off x="1114025" y="3860238"/>
            <a:ext cx="4672500" cy="5187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 txBox="1"/>
          <p:nvPr>
            <p:ph type="ctrTitle"/>
          </p:nvPr>
        </p:nvSpPr>
        <p:spPr>
          <a:xfrm>
            <a:off x="835350" y="1903875"/>
            <a:ext cx="4668900" cy="1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8900">
                <a:solidFill>
                  <a:schemeClr val="dk1"/>
                </a:solidFill>
              </a:rPr>
              <a:t>PTOF</a:t>
            </a:r>
            <a:endParaRPr sz="5700">
              <a:solidFill>
                <a:schemeClr val="lt2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700">
                <a:solidFill>
                  <a:schemeClr val="lt2"/>
                </a:solidFill>
              </a:rPr>
              <a:t>in pillole</a:t>
            </a:r>
            <a:endParaRPr b="1" sz="8900"/>
          </a:p>
        </p:txBody>
      </p:sp>
      <p:sp>
        <p:nvSpPr>
          <p:cNvPr id="135" name="Google Shape;135;p1"/>
          <p:cNvSpPr txBox="1"/>
          <p:nvPr>
            <p:ph idx="1" type="subTitle"/>
          </p:nvPr>
        </p:nvSpPr>
        <p:spPr>
          <a:xfrm>
            <a:off x="835350" y="392610"/>
            <a:ext cx="44241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300"/>
              <a:t>Primo Istituto Comprensivo </a:t>
            </a:r>
            <a:endParaRPr sz="23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300"/>
              <a:t>“ De Amicis-Milizia”</a:t>
            </a:r>
            <a:endParaRPr sz="23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900"/>
              <a:t>ORIA</a:t>
            </a:r>
            <a:endParaRPr sz="1900"/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0415" y="1440714"/>
            <a:ext cx="2527443" cy="252744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 txBox="1"/>
          <p:nvPr/>
        </p:nvSpPr>
        <p:spPr>
          <a:xfrm>
            <a:off x="1566153" y="3968157"/>
            <a:ext cx="33171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" name="Google Shape;269;p10"/>
          <p:cNvGraphicFramePr/>
          <p:nvPr/>
        </p:nvGraphicFramePr>
        <p:xfrm>
          <a:off x="276226" y="3619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2400300"/>
              </a:tblGrid>
              <a:tr h="857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/>
                        <a:t>  PROGETTI VERTICALI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0" name="Google Shape;270;p10"/>
          <p:cNvGraphicFramePr/>
          <p:nvPr/>
        </p:nvGraphicFramePr>
        <p:xfrm>
          <a:off x="2676525" y="3619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3048000"/>
                <a:gridCol w="3048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CURRICULARI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EXTRACURRICULARI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271" name="Google Shape;271;p10"/>
          <p:cNvGraphicFramePr/>
          <p:nvPr/>
        </p:nvGraphicFramePr>
        <p:xfrm>
          <a:off x="2676525" y="7327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7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TITOLI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PRIORITA’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TITOLO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PRIORITA’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272" name="Google Shape;272;p10"/>
          <p:cNvGraphicFramePr/>
          <p:nvPr/>
        </p:nvGraphicFramePr>
        <p:xfrm>
          <a:off x="276226" y="12192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1171575"/>
              </a:tblGrid>
              <a:tr h="44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INFANZIA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FE599"/>
                    </a:solidFill>
                  </a:tcPr>
                </a:tc>
              </a:tr>
              <a:tr h="741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PRIMARIA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3" name="Google Shape;273;p10"/>
          <p:cNvGraphicFramePr/>
          <p:nvPr/>
        </p:nvGraphicFramePr>
        <p:xfrm>
          <a:off x="1447800" y="12096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1228725"/>
              </a:tblGrid>
              <a:tr h="466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3-4-5-ANNI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FE2F3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TERZE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93C47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4" name="Google Shape;274;p10"/>
          <p:cNvGraphicFramePr/>
          <p:nvPr/>
        </p:nvGraphicFramePr>
        <p:xfrm>
          <a:off x="2686050" y="12096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866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CITTADINI DIGITALI: «Il pianeta lo salviamo noi!»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Cittadinanza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275" name="Google Shape;275;p10"/>
          <p:cNvGraphicFramePr/>
          <p:nvPr/>
        </p:nvGraphicFramePr>
        <p:xfrm>
          <a:off x="276226" y="24155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1171575"/>
              </a:tblGrid>
              <a:tr h="97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SECONDARIA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6" name="Google Shape;276;p10"/>
          <p:cNvGraphicFramePr/>
          <p:nvPr/>
        </p:nvGraphicFramePr>
        <p:xfrm>
          <a:off x="1438275" y="20851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1238250"/>
              </a:tblGrid>
              <a:tr h="34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QUINTE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28901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7" name="Google Shape;277;p10"/>
          <p:cNvGraphicFramePr/>
          <p:nvPr/>
        </p:nvGraphicFramePr>
        <p:xfrm>
          <a:off x="1447800" y="24166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412750"/>
                <a:gridCol w="412750"/>
                <a:gridCol w="412750"/>
              </a:tblGrid>
              <a:tr h="974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P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M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C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O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Z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64D7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" name="Google Shape;278;p10"/>
          <p:cNvGraphicFramePr/>
          <p:nvPr/>
        </p:nvGraphicFramePr>
        <p:xfrm>
          <a:off x="2686050" y="20802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310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Il computer sale in cattedra ECDL </a:t>
                      </a:r>
                      <a:endParaRPr b="1" i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20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 ore primaria +40 ore secondaria</a:t>
                      </a:r>
                      <a:endParaRPr b="1" i="1" sz="120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Certificazione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" name="Google Shape;279;p10"/>
          <p:cNvGraphicFramePr/>
          <p:nvPr/>
        </p:nvGraphicFramePr>
        <p:xfrm>
          <a:off x="276225" y="33908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390525"/>
                <a:gridCol w="390525"/>
                <a:gridCol w="390525"/>
              </a:tblGrid>
              <a:tr h="1310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none" cap="none" strike="noStrike"/>
                        <a:t>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none" cap="none" strike="noStrike"/>
                        <a:t>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none" cap="none" strike="noStrike"/>
                        <a:t>F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none" cap="none" strike="noStrike"/>
                        <a:t>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none" cap="none" strike="noStrike"/>
                        <a:t>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none" cap="none" strike="noStrike"/>
                        <a:t>Z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none" cap="none" strike="noStrike"/>
                        <a:t>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none" cap="none" strike="noStrike"/>
                        <a:t>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none" cap="none" strike="noStrike"/>
                        <a:t>P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none" cap="none" strike="noStrike"/>
                        <a:t>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none" cap="none" strike="noStrike"/>
                        <a:t>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none" cap="none" strike="noStrike"/>
                        <a:t>M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none" cap="none" strike="noStrike"/>
                        <a:t>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none" cap="none" strike="noStrike"/>
                        <a:t>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none" cap="none" strike="noStrike"/>
                        <a:t>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none" cap="none" strike="noStrike"/>
                        <a:t>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none" cap="none" strike="noStrike"/>
                        <a:t>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none" cap="none" strike="noStrike"/>
                        <a:t>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none" cap="none" strike="noStrike"/>
                        <a:t>C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none" cap="none" strike="noStrike"/>
                        <a:t>O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none" cap="none" strike="noStrike"/>
                        <a:t>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none" cap="none" strike="noStrike"/>
                        <a:t>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none" cap="none" strike="noStrike"/>
                        <a:t>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none" cap="none" strike="noStrike"/>
                        <a:t>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none" cap="none" strike="noStrike"/>
                        <a:t>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none" cap="none" strike="noStrike"/>
                        <a:t>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" name="Google Shape;280;p10"/>
          <p:cNvGraphicFramePr/>
          <p:nvPr/>
        </p:nvGraphicFramePr>
        <p:xfrm>
          <a:off x="1447800" y="33996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1259200"/>
                <a:gridCol w="1508750"/>
                <a:gridCol w="1531625"/>
                <a:gridCol w="1516375"/>
                <a:gridCol w="1527800"/>
              </a:tblGrid>
              <a:tr h="677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Alunni H + alunni tutor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Sensazioni e scoperte per favorire la comunicazione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    Inclusione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281" name="Google Shape;281;p10"/>
          <p:cNvGraphicFramePr/>
          <p:nvPr/>
        </p:nvGraphicFramePr>
        <p:xfrm>
          <a:off x="1438275" y="40767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1257300"/>
                <a:gridCol w="1525900"/>
                <a:gridCol w="1524000"/>
                <a:gridCol w="1514475"/>
                <a:gridCol w="1522100"/>
              </a:tblGrid>
              <a:tr h="61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Alunni classi ponte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Attraversiamo il ponte per il futuro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   Continuità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282" name="Google Shape;282;p10"/>
          <p:cNvGraphicFramePr/>
          <p:nvPr/>
        </p:nvGraphicFramePr>
        <p:xfrm>
          <a:off x="242887" y="47625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2439350"/>
              </a:tblGrid>
              <a:tr h="478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/>
                        <a:t>PROGETTI ESTERNI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3" name="Google Shape;283;p10"/>
          <p:cNvGraphicFramePr/>
          <p:nvPr/>
        </p:nvGraphicFramePr>
        <p:xfrm>
          <a:off x="242887" y="52552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1195400"/>
              </a:tblGrid>
              <a:tr h="59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INFANZIA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FE59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PRIMARIA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4CCCC"/>
                    </a:solidFill>
                  </a:tcPr>
                </a:tc>
              </a:tr>
              <a:tr h="541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SECONDARIA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4" name="Google Shape;284;p10"/>
          <p:cNvGraphicFramePr/>
          <p:nvPr/>
        </p:nvGraphicFramePr>
        <p:xfrm>
          <a:off x="1447798" y="524891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1242050"/>
                <a:gridCol w="1577350"/>
                <a:gridCol w="1508750"/>
                <a:gridCol w="1516375"/>
                <a:gridCol w="14897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/>
                        <a:t>   4-5 ANNI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Danziamo a scuola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Base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5" name="Google Shape;285;p10"/>
          <p:cNvGraphicFramePr/>
          <p:nvPr/>
        </p:nvGraphicFramePr>
        <p:xfrm>
          <a:off x="1447800" y="561975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1248350"/>
                <a:gridCol w="1563750"/>
                <a:gridCol w="1506750"/>
                <a:gridCol w="1518150"/>
                <a:gridCol w="1497250"/>
              </a:tblGrid>
              <a:tr h="484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/>
                        <a:t>   4-9 ANNI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 cassetto pieno di giochi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Base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" name="Google Shape;286;p10"/>
          <p:cNvGraphicFramePr/>
          <p:nvPr/>
        </p:nvGraphicFramePr>
        <p:xfrm>
          <a:off x="1438275" y="61047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1263550"/>
                <a:gridCol w="1565650"/>
                <a:gridCol w="1504850"/>
                <a:gridCol w="1527650"/>
                <a:gridCol w="14820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/>
                        <a:t>   8-14 ANNI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Radici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Cittadinanza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7" name="Google Shape;287;p10"/>
          <p:cNvGraphicFramePr/>
          <p:nvPr/>
        </p:nvGraphicFramePr>
        <p:xfrm>
          <a:off x="1447798" y="6483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1255350"/>
                <a:gridCol w="1567275"/>
                <a:gridCol w="1506400"/>
                <a:gridCol w="1529225"/>
                <a:gridCol w="14759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Tutti gli alunni 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Il proprio sè</a:t>
                      </a:r>
                      <a:endParaRPr b="1" i="1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Cittadinanza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/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REPORT INVALSI 2021</a:t>
            </a:r>
            <a:endParaRPr sz="3000"/>
          </a:p>
        </p:txBody>
      </p:sp>
      <p:sp>
        <p:nvSpPr>
          <p:cNvPr id="143" name="Google Shape;143;p2"/>
          <p:cNvSpPr txBox="1"/>
          <p:nvPr/>
        </p:nvSpPr>
        <p:spPr>
          <a:xfrm>
            <a:off x="1798425" y="936425"/>
            <a:ext cx="5683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rgbClr val="000000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SCUOLA PRIMARIA</a:t>
            </a:r>
            <a:endParaRPr b="1" i="0" sz="2700" u="none" cap="none" strike="noStrike">
              <a:solidFill>
                <a:srgbClr val="000000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44" name="Google Shape;144;p2"/>
          <p:cNvSpPr txBox="1"/>
          <p:nvPr/>
        </p:nvSpPr>
        <p:spPr>
          <a:xfrm>
            <a:off x="584025" y="4419300"/>
            <a:ext cx="8124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*Esiti degli studenti al netto del cheating nella stessa scala del rapporto nazionale posto pari a 200 (punteggio di Rasch)</a:t>
            </a:r>
            <a:endParaRPr b="0" i="0" sz="14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145" name="Google Shape;145;p2"/>
          <p:cNvGraphicFramePr/>
          <p:nvPr/>
        </p:nvGraphicFramePr>
        <p:xfrm>
          <a:off x="584025" y="1436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{2E563B53-8CC0-451A-8F6F-A0989AAF264A}</a:tableStyleId>
              </a:tblPr>
              <a:tblGrid>
                <a:gridCol w="1125900"/>
                <a:gridCol w="847500"/>
                <a:gridCol w="899975"/>
                <a:gridCol w="909675"/>
                <a:gridCol w="825550"/>
                <a:gridCol w="776975"/>
                <a:gridCol w="786025"/>
                <a:gridCol w="886125"/>
                <a:gridCol w="927825"/>
              </a:tblGrid>
              <a:tr h="714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FFFFFF"/>
                          </a:solidFill>
                        </a:rPr>
                        <a:t>*</a:t>
                      </a:r>
                      <a:endParaRPr b="1"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9646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rgbClr val="FFFFFF"/>
                          </a:solidFill>
                        </a:rPr>
                        <a:t>ITALIANO</a:t>
                      </a:r>
                      <a:endParaRPr b="1" sz="16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9646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rgbClr val="FFFFFF"/>
                          </a:solidFill>
                        </a:rPr>
                        <a:t>MATEMATICA</a:t>
                      </a:r>
                      <a:endParaRPr b="1" sz="16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9646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rgbClr val="FFFFFF"/>
                          </a:solidFill>
                        </a:rPr>
                        <a:t>INGLESE READING</a:t>
                      </a:r>
                      <a:endParaRPr b="1" sz="16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9646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rgbClr val="FFFFFF"/>
                          </a:solidFill>
                        </a:rPr>
                        <a:t>INGLESE LISTENING</a:t>
                      </a:r>
                      <a:endParaRPr b="1" sz="16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9646"/>
                    </a:solidFill>
                  </a:tcPr>
                </a:tc>
                <a:tc hMerge="1"/>
              </a:tr>
              <a:tr h="4667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CLASSI SECONDE</a:t>
                      </a:r>
                      <a:endParaRPr b="1"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2018-2019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2020-2021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2018-2019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2020-2021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2018-2019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2020-2021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2018-2019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-381000" lvl="0" marL="381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-381000" lvl="0" marL="381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2020-2021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</a:tr>
              <a:tr h="3619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229,6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161,3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205,8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173,5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-381000" lvl="0" marL="381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CLASSI QUINTE</a:t>
                      </a:r>
                      <a:endParaRPr b="1"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215,6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169,4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224,3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143,6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228,5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134,9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208,2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161,2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SCUOLA SECONDARIA </a:t>
            </a:r>
            <a:endParaRPr/>
          </a:p>
        </p:txBody>
      </p:sp>
      <p:sp>
        <p:nvSpPr>
          <p:cNvPr id="151" name="Google Shape;151;p3"/>
          <p:cNvSpPr txBox="1"/>
          <p:nvPr/>
        </p:nvSpPr>
        <p:spPr>
          <a:xfrm>
            <a:off x="643800" y="4248550"/>
            <a:ext cx="813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La variabilità fra le classi è diminuita per tutte e tre le materie in particolare per italiano del 12,5%, per matematica del 2,4% e per inglese in media del 13,5 %</a:t>
            </a:r>
            <a:endParaRPr b="0" i="0" sz="14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152" name="Google Shape;152;p3"/>
          <p:cNvGraphicFramePr/>
          <p:nvPr/>
        </p:nvGraphicFramePr>
        <p:xfrm>
          <a:off x="616950" y="104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{2E563B53-8CC0-451A-8F6F-A0989AAF264A}</a:tableStyleId>
              </a:tblPr>
              <a:tblGrid>
                <a:gridCol w="965525"/>
                <a:gridCol w="875700"/>
                <a:gridCol w="815000"/>
                <a:gridCol w="831800"/>
                <a:gridCol w="890250"/>
                <a:gridCol w="774075"/>
                <a:gridCol w="771475"/>
                <a:gridCol w="875000"/>
                <a:gridCol w="905175"/>
              </a:tblGrid>
              <a:tr h="90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FFFFFF"/>
                          </a:solidFill>
                        </a:rPr>
                        <a:t>*</a:t>
                      </a:r>
                      <a:endParaRPr b="1"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9646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rgbClr val="FFFFFF"/>
                          </a:solidFill>
                        </a:rPr>
                        <a:t>ITALIANO</a:t>
                      </a:r>
                      <a:endParaRPr b="1" sz="16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9646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rgbClr val="FFFFFF"/>
                          </a:solidFill>
                        </a:rPr>
                        <a:t>MATEMATICA</a:t>
                      </a:r>
                      <a:endParaRPr b="1" sz="16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9646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rgbClr val="FFFFFF"/>
                          </a:solidFill>
                        </a:rPr>
                        <a:t>INGLESE READING</a:t>
                      </a:r>
                      <a:endParaRPr b="1" sz="16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9646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rgbClr val="FFFFFF"/>
                          </a:solidFill>
                        </a:rPr>
                        <a:t>INGLESE LISTENING</a:t>
                      </a:r>
                      <a:endParaRPr b="1" sz="16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9646"/>
                    </a:solidFill>
                  </a:tcPr>
                </a:tc>
                <a:tc hMerge="1"/>
              </a:tr>
              <a:tr h="6175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CLASSI TERZE</a:t>
                      </a:r>
                      <a:endParaRPr b="1"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2018-2019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2020-2021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2018-2019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2020-2021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2018-2019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2020-2021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2018-2019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-381000" lvl="0" marL="381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-381000" lvl="0" marL="381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2020-2021</a:t>
                      </a:r>
                      <a:endParaRPr sz="1000" u="none" cap="none" strike="noStrike"/>
                    </a:p>
                    <a:p>
                      <a:pPr indent="-381000" lvl="0" marL="381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  <a:p>
                      <a:pPr indent="-381000" lvl="0" marL="381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 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</a:tr>
              <a:tr h="5167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215,9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206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219,6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206,9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216,8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219,7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185,7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/>
                        <a:t>      </a:t>
                      </a:r>
                      <a:r>
                        <a:rPr lang="en" sz="1000" u="none" cap="none" strike="noStrike"/>
                        <a:t>188,9</a:t>
                      </a:r>
                      <a:endParaRPr sz="10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</a:tr>
            </a:tbl>
          </a:graphicData>
        </a:graphic>
      </p:graphicFrame>
      <p:sp>
        <p:nvSpPr>
          <p:cNvPr id="153" name="Google Shape;153;p3"/>
          <p:cNvSpPr txBox="1"/>
          <p:nvPr/>
        </p:nvSpPr>
        <p:spPr>
          <a:xfrm>
            <a:off x="567600" y="3601125"/>
            <a:ext cx="788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*Esiti degli studenti nella stessa scala del rapporto nazionale posto pari a 200 (punteggio di Rasch)</a:t>
            </a:r>
            <a:endParaRPr b="0" i="0" sz="14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/>
          <p:nvPr/>
        </p:nvSpPr>
        <p:spPr>
          <a:xfrm>
            <a:off x="4980261" y="1038826"/>
            <a:ext cx="734700" cy="7137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142875" rotWithShape="0" algn="bl" dir="5400000" dist="57150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136161" y="2642674"/>
            <a:ext cx="734700" cy="7137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142875" rotWithShape="0" algn="bl" dir="5400000" dist="57150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136150" y="907775"/>
            <a:ext cx="790500" cy="7137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142875" rotWithShape="0" algn="bl" dir="5460000" dist="57150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 txBox="1"/>
          <p:nvPr>
            <p:ph type="title"/>
          </p:nvPr>
        </p:nvSpPr>
        <p:spPr>
          <a:xfrm>
            <a:off x="720000" y="0"/>
            <a:ext cx="77040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PRIORITA’  RAV</a:t>
            </a:r>
            <a:endParaRPr/>
          </a:p>
        </p:txBody>
      </p:sp>
      <p:sp>
        <p:nvSpPr>
          <p:cNvPr id="162" name="Google Shape;162;p4"/>
          <p:cNvSpPr txBox="1"/>
          <p:nvPr>
            <p:ph idx="2" type="title"/>
          </p:nvPr>
        </p:nvSpPr>
        <p:spPr>
          <a:xfrm>
            <a:off x="1228523" y="1170987"/>
            <a:ext cx="3263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>
                <a:solidFill>
                  <a:schemeClr val="lt2"/>
                </a:solidFill>
              </a:rPr>
              <a:t>RISULTATI  SCOLASTICI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63" name="Google Shape;163;p4"/>
          <p:cNvSpPr txBox="1"/>
          <p:nvPr>
            <p:ph idx="1" type="subTitle"/>
          </p:nvPr>
        </p:nvSpPr>
        <p:spPr>
          <a:xfrm>
            <a:off x="1093550" y="1536687"/>
            <a:ext cx="3518700" cy="10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Diminuire la percentuale di alunni con esiti insufficienti, mediante forme e strumenti di monitoraggio del processo educativo in itinere.</a:t>
            </a:r>
            <a:endParaRPr i="1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4" name="Google Shape;164;p4"/>
          <p:cNvSpPr txBox="1"/>
          <p:nvPr>
            <p:ph idx="3" type="title"/>
          </p:nvPr>
        </p:nvSpPr>
        <p:spPr>
          <a:xfrm>
            <a:off x="5884400" y="1038824"/>
            <a:ext cx="29523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>
                <a:solidFill>
                  <a:schemeClr val="lt2"/>
                </a:solidFill>
              </a:rPr>
              <a:t>COMPETENZE CHIAVE DI CITTADINANZA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65" name="Google Shape;165;p4"/>
          <p:cNvSpPr txBox="1"/>
          <p:nvPr>
            <p:ph idx="4" type="subTitle"/>
          </p:nvPr>
        </p:nvSpPr>
        <p:spPr>
          <a:xfrm>
            <a:off x="4552486" y="1896510"/>
            <a:ext cx="4401936" cy="35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i="1"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Certificare il raggiungimento delle competenze mediante strumenti condivisi, in coerenza con i percorsi didattici realizzati</a:t>
            </a:r>
            <a:endParaRPr i="1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i="1"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Incrementare del 5% la percentuale degli alunni che conseguono le certificazioni linguistiche ed informatiche</a:t>
            </a:r>
            <a:endParaRPr i="1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i="1"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Incrementare il numero di alunni impegnati attivamente per la comunità all'interno ed all'esterno della scuola .</a:t>
            </a:r>
            <a:endParaRPr i="1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4"/>
          <p:cNvSpPr txBox="1"/>
          <p:nvPr>
            <p:ph idx="5" type="title"/>
          </p:nvPr>
        </p:nvSpPr>
        <p:spPr>
          <a:xfrm>
            <a:off x="1208700" y="2619025"/>
            <a:ext cx="3458936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>
                <a:solidFill>
                  <a:schemeClr val="lt2"/>
                </a:solidFill>
              </a:rPr>
              <a:t>RISULTATI NELLE PROVE 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>
                <a:solidFill>
                  <a:schemeClr val="lt2"/>
                </a:solidFill>
              </a:rPr>
              <a:t> STANDARDIZZATE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67" name="Google Shape;167;p4"/>
          <p:cNvSpPr txBox="1"/>
          <p:nvPr>
            <p:ph idx="6" type="subTitle"/>
          </p:nvPr>
        </p:nvSpPr>
        <p:spPr>
          <a:xfrm>
            <a:off x="1093550" y="3297298"/>
            <a:ext cx="3236247" cy="165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i="1" lang="en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1. Ridurre del 10%la percentuale degli alunni  che si collocano nei livelli 1 e 2 delle prove Invalsi</a:t>
            </a:r>
            <a:endParaRPr i="1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i="1" lang="en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2. Aumentare del 3%  la percentuale degli alunni </a:t>
            </a:r>
            <a:r>
              <a:rPr i="1" lang="en">
                <a:solidFill>
                  <a:schemeClr val="dk1"/>
                </a:solidFill>
              </a:rPr>
              <a:t>che si collocano nelle </a:t>
            </a:r>
            <a:r>
              <a:rPr i="1" lang="en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fasce medio-alte (livello 3 e 4 Invalsi)</a:t>
            </a:r>
            <a:endParaRPr i="1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8" name="Google Shape;168;p4"/>
          <p:cNvSpPr txBox="1"/>
          <p:nvPr>
            <p:ph idx="9" type="title"/>
          </p:nvPr>
        </p:nvSpPr>
        <p:spPr>
          <a:xfrm>
            <a:off x="102550" y="864850"/>
            <a:ext cx="857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500"/>
              <a:t>1</a:t>
            </a:r>
            <a:endParaRPr sz="3700"/>
          </a:p>
        </p:txBody>
      </p:sp>
      <p:sp>
        <p:nvSpPr>
          <p:cNvPr id="169" name="Google Shape;169;p4"/>
          <p:cNvSpPr txBox="1"/>
          <p:nvPr>
            <p:ph idx="14" type="title"/>
          </p:nvPr>
        </p:nvSpPr>
        <p:spPr>
          <a:xfrm>
            <a:off x="5170350" y="1130950"/>
            <a:ext cx="362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100"/>
              <a:t>3</a:t>
            </a:r>
            <a:endParaRPr sz="3100"/>
          </a:p>
        </p:txBody>
      </p:sp>
      <p:sp>
        <p:nvSpPr>
          <p:cNvPr id="170" name="Google Shape;170;p4"/>
          <p:cNvSpPr txBox="1"/>
          <p:nvPr>
            <p:ph idx="15" type="title"/>
          </p:nvPr>
        </p:nvSpPr>
        <p:spPr>
          <a:xfrm>
            <a:off x="136161" y="27520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500"/>
              <a:t>2</a:t>
            </a:r>
            <a:endParaRPr sz="3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"/>
          <p:cNvSpPr/>
          <p:nvPr/>
        </p:nvSpPr>
        <p:spPr>
          <a:xfrm flipH="1" rot="-5400000">
            <a:off x="-293237" y="2016450"/>
            <a:ext cx="1311000" cy="1455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1953000" y="161150"/>
            <a:ext cx="5814900" cy="5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"/>
          <p:cNvSpPr txBox="1"/>
          <p:nvPr>
            <p:ph type="title"/>
          </p:nvPr>
        </p:nvSpPr>
        <p:spPr>
          <a:xfrm>
            <a:off x="1658700" y="67150"/>
            <a:ext cx="64035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900">
                <a:solidFill>
                  <a:schemeClr val="lt2"/>
                </a:solidFill>
              </a:rPr>
              <a:t>PIANO DI MIGLIORAMENTO</a:t>
            </a:r>
            <a:endParaRPr sz="2900">
              <a:solidFill>
                <a:schemeClr val="lt2"/>
              </a:solidFill>
            </a:endParaRPr>
          </a:p>
        </p:txBody>
      </p:sp>
      <p:sp>
        <p:nvSpPr>
          <p:cNvPr id="178" name="Google Shape;178;p5"/>
          <p:cNvSpPr txBox="1"/>
          <p:nvPr>
            <p:ph idx="1" type="subTitle"/>
          </p:nvPr>
        </p:nvSpPr>
        <p:spPr>
          <a:xfrm>
            <a:off x="723014" y="1380637"/>
            <a:ext cx="7825563" cy="3244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79" name="Google Shape;179;p5"/>
          <p:cNvSpPr/>
          <p:nvPr/>
        </p:nvSpPr>
        <p:spPr>
          <a:xfrm>
            <a:off x="946300" y="805775"/>
            <a:ext cx="7379100" cy="44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ATTIVITA’ PREVISTE NEL PERCORSO</a:t>
            </a:r>
            <a:endParaRPr b="1" i="0" sz="16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PER UNA SCUOLA DI QUALITA’ , EQUA E INCLUSIVA</a:t>
            </a:r>
            <a:endParaRPr b="1" i="0" sz="16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1) MIGLIORARE I RISULTATI SCOLASTICI DEGLI STUDENTI</a:t>
            </a:r>
            <a:endParaRPr b="1" i="0" sz="16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2) DIDATTICA PER COMPETENZE</a:t>
            </a:r>
            <a:endParaRPr b="1" i="0" sz="16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3) CORSI DI FORMAZIONE</a:t>
            </a:r>
            <a:endParaRPr b="1" i="0" sz="1600" u="none" cap="none" strike="noStrike">
              <a:solidFill>
                <a:schemeClr val="lt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Indicatori di monitoraggio</a:t>
            </a:r>
            <a:endParaRPr b="1" i="0" sz="17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Numero di prove elaborate e condivise da somministrare agli alunni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Numero di riunioni di Dipartimento e partecipazione dei docenti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Esiti delle prove per classi parallele e livelli raggiunti ; esiti delle prove standardizzate nazionali; indice di variabilità degli esiti tra classi parallele</a:t>
            </a:r>
            <a:endParaRPr b="0" i="0" sz="14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Pubblicazione dei curricoli; numero di riunioni (Commissioni, Dipartimenti, Interclasse) e partecipazione dei  docenti; esiti delle prove per classi parallele e livelli raggiunti</a:t>
            </a:r>
            <a:endParaRPr b="0" i="0" sz="14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Numero di docenti partecipanti alle attività di formazione e livello di gradimento delle proposte formative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Ricaduta delle iniziative di formazione nella pratica didattica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Produzione e condivisione di materiali utili alla didattica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/>
          <p:nvPr>
            <p:ph idx="1" type="subTitle"/>
          </p:nvPr>
        </p:nvSpPr>
        <p:spPr>
          <a:xfrm>
            <a:off x="2548900" y="0"/>
            <a:ext cx="5308800" cy="125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" sz="2800">
                <a:latin typeface="Cormorant Unicase"/>
                <a:ea typeface="Cormorant Unicase"/>
                <a:cs typeface="Cormorant Unicase"/>
                <a:sym typeface="Cormorant Unicase"/>
              </a:rPr>
              <a:t>ORIENTAMENTO IN USCITA</a:t>
            </a:r>
            <a:endParaRPr b="1" sz="2800"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grpSp>
        <p:nvGrpSpPr>
          <p:cNvPr id="185" name="Google Shape;185;p6"/>
          <p:cNvGrpSpPr/>
          <p:nvPr/>
        </p:nvGrpSpPr>
        <p:grpSpPr>
          <a:xfrm>
            <a:off x="804675" y="1056188"/>
            <a:ext cx="2974500" cy="3006100"/>
            <a:chOff x="5456250" y="1056188"/>
            <a:chExt cx="2974500" cy="3006100"/>
          </a:xfrm>
        </p:grpSpPr>
        <p:sp>
          <p:nvSpPr>
            <p:cNvPr id="186" name="Google Shape;186;p6"/>
            <p:cNvSpPr/>
            <p:nvPr/>
          </p:nvSpPr>
          <p:spPr>
            <a:xfrm>
              <a:off x="5456250" y="1056188"/>
              <a:ext cx="1174925" cy="1175525"/>
            </a:xfrm>
            <a:custGeom>
              <a:rect b="b" l="l" r="r" t="t"/>
              <a:pathLst>
                <a:path extrusionOk="0" h="47021" w="46997">
                  <a:moveTo>
                    <a:pt x="0" y="0"/>
                  </a:moveTo>
                  <a:lnTo>
                    <a:pt x="0" y="1218"/>
                  </a:lnTo>
                  <a:lnTo>
                    <a:pt x="48" y="2436"/>
                  </a:lnTo>
                  <a:lnTo>
                    <a:pt x="119" y="3630"/>
                  </a:lnTo>
                  <a:lnTo>
                    <a:pt x="239" y="4824"/>
                  </a:lnTo>
                  <a:lnTo>
                    <a:pt x="382" y="5994"/>
                  </a:lnTo>
                  <a:lnTo>
                    <a:pt x="525" y="7165"/>
                  </a:lnTo>
                  <a:lnTo>
                    <a:pt x="716" y="8335"/>
                  </a:lnTo>
                  <a:lnTo>
                    <a:pt x="955" y="9481"/>
                  </a:lnTo>
                  <a:lnTo>
                    <a:pt x="1194" y="10627"/>
                  </a:lnTo>
                  <a:lnTo>
                    <a:pt x="1481" y="11750"/>
                  </a:lnTo>
                  <a:lnTo>
                    <a:pt x="1767" y="12872"/>
                  </a:lnTo>
                  <a:lnTo>
                    <a:pt x="2101" y="13994"/>
                  </a:lnTo>
                  <a:lnTo>
                    <a:pt x="2460" y="15093"/>
                  </a:lnTo>
                  <a:lnTo>
                    <a:pt x="2842" y="16167"/>
                  </a:lnTo>
                  <a:lnTo>
                    <a:pt x="3248" y="17242"/>
                  </a:lnTo>
                  <a:lnTo>
                    <a:pt x="3678" y="18317"/>
                  </a:lnTo>
                  <a:lnTo>
                    <a:pt x="4155" y="19344"/>
                  </a:lnTo>
                  <a:lnTo>
                    <a:pt x="4633" y="20394"/>
                  </a:lnTo>
                  <a:lnTo>
                    <a:pt x="5134" y="21397"/>
                  </a:lnTo>
                  <a:lnTo>
                    <a:pt x="5660" y="22424"/>
                  </a:lnTo>
                  <a:lnTo>
                    <a:pt x="6209" y="23403"/>
                  </a:lnTo>
                  <a:lnTo>
                    <a:pt x="6806" y="24382"/>
                  </a:lnTo>
                  <a:lnTo>
                    <a:pt x="7403" y="25337"/>
                  </a:lnTo>
                  <a:lnTo>
                    <a:pt x="8024" y="26293"/>
                  </a:lnTo>
                  <a:lnTo>
                    <a:pt x="8669" y="27224"/>
                  </a:lnTo>
                  <a:lnTo>
                    <a:pt x="9337" y="28131"/>
                  </a:lnTo>
                  <a:lnTo>
                    <a:pt x="10030" y="29039"/>
                  </a:lnTo>
                  <a:lnTo>
                    <a:pt x="10722" y="29899"/>
                  </a:lnTo>
                  <a:lnTo>
                    <a:pt x="11463" y="30758"/>
                  </a:lnTo>
                  <a:lnTo>
                    <a:pt x="12203" y="31618"/>
                  </a:lnTo>
                  <a:lnTo>
                    <a:pt x="12967" y="32430"/>
                  </a:lnTo>
                  <a:lnTo>
                    <a:pt x="13755" y="33242"/>
                  </a:lnTo>
                  <a:lnTo>
                    <a:pt x="14567" y="34030"/>
                  </a:lnTo>
                  <a:lnTo>
                    <a:pt x="15403" y="34794"/>
                  </a:lnTo>
                  <a:lnTo>
                    <a:pt x="16239" y="35558"/>
                  </a:lnTo>
                  <a:lnTo>
                    <a:pt x="17098" y="36275"/>
                  </a:lnTo>
                  <a:lnTo>
                    <a:pt x="17982" y="36991"/>
                  </a:lnTo>
                  <a:lnTo>
                    <a:pt x="18865" y="37684"/>
                  </a:lnTo>
                  <a:lnTo>
                    <a:pt x="19797" y="38352"/>
                  </a:lnTo>
                  <a:lnTo>
                    <a:pt x="20704" y="38973"/>
                  </a:lnTo>
                  <a:lnTo>
                    <a:pt x="21659" y="39618"/>
                  </a:lnTo>
                  <a:lnTo>
                    <a:pt x="22615" y="40215"/>
                  </a:lnTo>
                  <a:lnTo>
                    <a:pt x="23594" y="40788"/>
                  </a:lnTo>
                  <a:lnTo>
                    <a:pt x="24597" y="41337"/>
                  </a:lnTo>
                  <a:lnTo>
                    <a:pt x="25600" y="41863"/>
                  </a:lnTo>
                  <a:lnTo>
                    <a:pt x="26627" y="42388"/>
                  </a:lnTo>
                  <a:lnTo>
                    <a:pt x="27653" y="42866"/>
                  </a:lnTo>
                  <a:lnTo>
                    <a:pt x="28704" y="43319"/>
                  </a:lnTo>
                  <a:lnTo>
                    <a:pt x="29755" y="43749"/>
                  </a:lnTo>
                  <a:lnTo>
                    <a:pt x="30829" y="44155"/>
                  </a:lnTo>
                  <a:lnTo>
                    <a:pt x="31928" y="44537"/>
                  </a:lnTo>
                  <a:lnTo>
                    <a:pt x="33026" y="44895"/>
                  </a:lnTo>
                  <a:lnTo>
                    <a:pt x="34125" y="45230"/>
                  </a:lnTo>
                  <a:lnTo>
                    <a:pt x="35247" y="45540"/>
                  </a:lnTo>
                  <a:lnTo>
                    <a:pt x="36370" y="45803"/>
                  </a:lnTo>
                  <a:lnTo>
                    <a:pt x="37516" y="46066"/>
                  </a:lnTo>
                  <a:lnTo>
                    <a:pt x="38686" y="46281"/>
                  </a:lnTo>
                  <a:lnTo>
                    <a:pt x="39832" y="46472"/>
                  </a:lnTo>
                  <a:lnTo>
                    <a:pt x="41002" y="46639"/>
                  </a:lnTo>
                  <a:lnTo>
                    <a:pt x="42196" y="46758"/>
                  </a:lnTo>
                  <a:lnTo>
                    <a:pt x="43367" y="46878"/>
                  </a:lnTo>
                  <a:lnTo>
                    <a:pt x="44585" y="46949"/>
                  </a:lnTo>
                  <a:lnTo>
                    <a:pt x="45779" y="46997"/>
                  </a:lnTo>
                  <a:lnTo>
                    <a:pt x="46996" y="47021"/>
                  </a:lnTo>
                  <a:lnTo>
                    <a:pt x="46996" y="0"/>
                  </a:lnTo>
                  <a:close/>
                </a:path>
              </a:pathLst>
            </a:custGeom>
            <a:solidFill>
              <a:srgbClr val="6E5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7255800" y="2887363"/>
              <a:ext cx="1174950" cy="1174925"/>
            </a:xfrm>
            <a:custGeom>
              <a:rect b="b" l="l" r="r" t="t"/>
              <a:pathLst>
                <a:path extrusionOk="0" h="46997" w="46998">
                  <a:moveTo>
                    <a:pt x="1" y="0"/>
                  </a:moveTo>
                  <a:lnTo>
                    <a:pt x="1" y="46997"/>
                  </a:lnTo>
                  <a:lnTo>
                    <a:pt x="46997" y="46997"/>
                  </a:lnTo>
                  <a:lnTo>
                    <a:pt x="46997" y="45779"/>
                  </a:lnTo>
                  <a:lnTo>
                    <a:pt x="46949" y="44585"/>
                  </a:lnTo>
                  <a:lnTo>
                    <a:pt x="46854" y="43391"/>
                  </a:lnTo>
                  <a:lnTo>
                    <a:pt x="46758" y="42197"/>
                  </a:lnTo>
                  <a:lnTo>
                    <a:pt x="46615" y="41003"/>
                  </a:lnTo>
                  <a:lnTo>
                    <a:pt x="46448" y="39833"/>
                  </a:lnTo>
                  <a:lnTo>
                    <a:pt x="46257" y="38687"/>
                  </a:lnTo>
                  <a:lnTo>
                    <a:pt x="46042" y="37517"/>
                  </a:lnTo>
                  <a:lnTo>
                    <a:pt x="45803" y="36394"/>
                  </a:lnTo>
                  <a:lnTo>
                    <a:pt x="45517" y="35248"/>
                  </a:lnTo>
                  <a:lnTo>
                    <a:pt x="45206" y="34126"/>
                  </a:lnTo>
                  <a:lnTo>
                    <a:pt x="44896" y="33027"/>
                  </a:lnTo>
                  <a:lnTo>
                    <a:pt x="44537" y="31929"/>
                  </a:lnTo>
                  <a:lnTo>
                    <a:pt x="44155" y="30830"/>
                  </a:lnTo>
                  <a:lnTo>
                    <a:pt x="43749" y="29755"/>
                  </a:lnTo>
                  <a:lnTo>
                    <a:pt x="43296" y="28705"/>
                  </a:lnTo>
                  <a:lnTo>
                    <a:pt x="42842" y="27654"/>
                  </a:lnTo>
                  <a:lnTo>
                    <a:pt x="42364" y="26627"/>
                  </a:lnTo>
                  <a:lnTo>
                    <a:pt x="41863" y="25600"/>
                  </a:lnTo>
                  <a:lnTo>
                    <a:pt x="41338" y="24597"/>
                  </a:lnTo>
                  <a:lnTo>
                    <a:pt x="40764" y="23594"/>
                  </a:lnTo>
                  <a:lnTo>
                    <a:pt x="40191" y="22615"/>
                  </a:lnTo>
                  <a:lnTo>
                    <a:pt x="39594" y="21660"/>
                  </a:lnTo>
                  <a:lnTo>
                    <a:pt x="38973" y="20729"/>
                  </a:lnTo>
                  <a:lnTo>
                    <a:pt x="38329" y="19797"/>
                  </a:lnTo>
                  <a:lnTo>
                    <a:pt x="37660" y="18866"/>
                  </a:lnTo>
                  <a:lnTo>
                    <a:pt x="36967" y="17982"/>
                  </a:lnTo>
                  <a:lnTo>
                    <a:pt x="36275" y="17099"/>
                  </a:lnTo>
                  <a:lnTo>
                    <a:pt x="35535" y="16239"/>
                  </a:lnTo>
                  <a:lnTo>
                    <a:pt x="34794" y="15403"/>
                  </a:lnTo>
                  <a:lnTo>
                    <a:pt x="34030" y="14568"/>
                  </a:lnTo>
                  <a:lnTo>
                    <a:pt x="33242" y="13756"/>
                  </a:lnTo>
                  <a:lnTo>
                    <a:pt x="32430" y="12968"/>
                  </a:lnTo>
                  <a:lnTo>
                    <a:pt x="31594" y="12203"/>
                  </a:lnTo>
                  <a:lnTo>
                    <a:pt x="30759" y="11463"/>
                  </a:lnTo>
                  <a:lnTo>
                    <a:pt x="29899" y="10723"/>
                  </a:lnTo>
                  <a:lnTo>
                    <a:pt x="29015" y="10030"/>
                  </a:lnTo>
                  <a:lnTo>
                    <a:pt x="28132" y="9338"/>
                  </a:lnTo>
                  <a:lnTo>
                    <a:pt x="27200" y="8669"/>
                  </a:lnTo>
                  <a:lnTo>
                    <a:pt x="26269" y="8024"/>
                  </a:lnTo>
                  <a:lnTo>
                    <a:pt x="25338" y="7403"/>
                  </a:lnTo>
                  <a:lnTo>
                    <a:pt x="24383" y="6806"/>
                  </a:lnTo>
                  <a:lnTo>
                    <a:pt x="23403" y="6233"/>
                  </a:lnTo>
                  <a:lnTo>
                    <a:pt x="22400" y="5660"/>
                  </a:lnTo>
                  <a:lnTo>
                    <a:pt x="21397" y="5135"/>
                  </a:lnTo>
                  <a:lnTo>
                    <a:pt x="20371" y="4633"/>
                  </a:lnTo>
                  <a:lnTo>
                    <a:pt x="19344" y="4156"/>
                  </a:lnTo>
                  <a:lnTo>
                    <a:pt x="18293" y="3702"/>
                  </a:lnTo>
                  <a:lnTo>
                    <a:pt x="17242" y="3248"/>
                  </a:lnTo>
                  <a:lnTo>
                    <a:pt x="16168" y="2842"/>
                  </a:lnTo>
                  <a:lnTo>
                    <a:pt x="15069" y="2460"/>
                  </a:lnTo>
                  <a:lnTo>
                    <a:pt x="13971" y="2102"/>
                  </a:lnTo>
                  <a:lnTo>
                    <a:pt x="12872" y="1792"/>
                  </a:lnTo>
                  <a:lnTo>
                    <a:pt x="11750" y="1481"/>
                  </a:lnTo>
                  <a:lnTo>
                    <a:pt x="10604" y="1195"/>
                  </a:lnTo>
                  <a:lnTo>
                    <a:pt x="9481" y="956"/>
                  </a:lnTo>
                  <a:lnTo>
                    <a:pt x="8311" y="741"/>
                  </a:lnTo>
                  <a:lnTo>
                    <a:pt x="7165" y="550"/>
                  </a:lnTo>
                  <a:lnTo>
                    <a:pt x="5995" y="383"/>
                  </a:lnTo>
                  <a:lnTo>
                    <a:pt x="4801" y="239"/>
                  </a:lnTo>
                  <a:lnTo>
                    <a:pt x="3607" y="144"/>
                  </a:lnTo>
                  <a:lnTo>
                    <a:pt x="2413" y="48"/>
                  </a:lnTo>
                  <a:lnTo>
                    <a:pt x="1219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E5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88;p6"/>
          <p:cNvSpPr txBox="1"/>
          <p:nvPr/>
        </p:nvSpPr>
        <p:spPr>
          <a:xfrm>
            <a:off x="1990250" y="1056200"/>
            <a:ext cx="6810000" cy="2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bin"/>
              <a:buAutoNum type="arabicParenR"/>
            </a:pPr>
            <a:r>
              <a:rPr b="0" i="0" lang="en" sz="16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VISITE ON LINE 		09/11/2021</a:t>
            </a:r>
            <a:endParaRPr b="0" i="0" sz="16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						17/11/2021</a:t>
            </a:r>
            <a:endParaRPr b="0" i="0" sz="16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						25/11/2021</a:t>
            </a:r>
            <a:endParaRPr b="0" i="0" sz="16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AutoNum type="arabicParenR"/>
            </a:pPr>
            <a:r>
              <a:rPr b="0" i="0" lang="en" sz="16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MATERIALE INFORMATIVO ISTITUTI SUPERIORI SECONDO GRADO</a:t>
            </a:r>
            <a:r>
              <a:rPr b="0" i="0" lang="en" sz="1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(da condividere con gli alunni su Classroom)</a:t>
            </a:r>
            <a:endParaRPr b="0" i="0" sz="14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AutoNum type="arabicParenR"/>
            </a:pPr>
            <a:r>
              <a:rPr b="0" i="0" lang="en" sz="16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OPEN DAY</a:t>
            </a:r>
            <a:r>
              <a:rPr b="0" i="0" lang="en" sz="1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Istituti Superiori di secondo grado presso la loro sede in orario curriculare ed extracurriculare.</a:t>
            </a:r>
            <a:endParaRPr b="0" i="0" sz="14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 txBox="1"/>
          <p:nvPr>
            <p:ph idx="1" type="body"/>
          </p:nvPr>
        </p:nvSpPr>
        <p:spPr>
          <a:xfrm>
            <a:off x="503550" y="1631225"/>
            <a:ext cx="6246600" cy="27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700"/>
              <a:t>Organizzazione di visite degli alunni della scuola Primaria attraverso manifestazioni presso la sede MILIZIA: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arenR"/>
            </a:pPr>
            <a:r>
              <a:rPr b="1" lang="en" sz="1700"/>
              <a:t>Festa dell’albero</a:t>
            </a:r>
            <a:r>
              <a:rPr lang="en" sz="1700"/>
              <a:t> 22/11/2021</a:t>
            </a:r>
            <a:endParaRPr sz="17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arenR"/>
            </a:pPr>
            <a:r>
              <a:rPr b="1" lang="en" sz="1700"/>
              <a:t>Open day</a:t>
            </a:r>
            <a:r>
              <a:rPr lang="en" sz="1700"/>
              <a:t>: mattina per le classi quinte della scuola Primaria insieme ai genitori</a:t>
            </a:r>
            <a:endParaRPr sz="17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700"/>
              <a:t>Pomeriggio scuola aperta alla Cittadinanza</a:t>
            </a:r>
            <a:endParaRPr sz="17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arenR"/>
            </a:pPr>
            <a:r>
              <a:rPr b="1" lang="en" sz="1700"/>
              <a:t>Festa natalizia</a:t>
            </a:r>
            <a:endParaRPr b="1" sz="1700"/>
          </a:p>
        </p:txBody>
      </p:sp>
      <p:sp>
        <p:nvSpPr>
          <p:cNvPr id="194" name="Google Shape;194;p7"/>
          <p:cNvSpPr txBox="1"/>
          <p:nvPr>
            <p:ph type="title"/>
          </p:nvPr>
        </p:nvSpPr>
        <p:spPr>
          <a:xfrm>
            <a:off x="720000" y="445025"/>
            <a:ext cx="7708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ORIENTAMENTO IN ENTRATA</a:t>
            </a:r>
            <a:endParaRPr/>
          </a:p>
        </p:txBody>
      </p:sp>
      <p:grpSp>
        <p:nvGrpSpPr>
          <p:cNvPr id="195" name="Google Shape;195;p7"/>
          <p:cNvGrpSpPr/>
          <p:nvPr/>
        </p:nvGrpSpPr>
        <p:grpSpPr>
          <a:xfrm>
            <a:off x="6214875" y="1315507"/>
            <a:ext cx="2974500" cy="3006100"/>
            <a:chOff x="5456250" y="1056188"/>
            <a:chExt cx="2974500" cy="3006100"/>
          </a:xfrm>
        </p:grpSpPr>
        <p:sp>
          <p:nvSpPr>
            <p:cNvPr id="196" name="Google Shape;196;p7"/>
            <p:cNvSpPr/>
            <p:nvPr/>
          </p:nvSpPr>
          <p:spPr>
            <a:xfrm>
              <a:off x="5456250" y="1056188"/>
              <a:ext cx="1174925" cy="1175525"/>
            </a:xfrm>
            <a:custGeom>
              <a:rect b="b" l="l" r="r" t="t"/>
              <a:pathLst>
                <a:path extrusionOk="0" h="47021" w="46997">
                  <a:moveTo>
                    <a:pt x="0" y="0"/>
                  </a:moveTo>
                  <a:lnTo>
                    <a:pt x="0" y="1218"/>
                  </a:lnTo>
                  <a:lnTo>
                    <a:pt x="48" y="2436"/>
                  </a:lnTo>
                  <a:lnTo>
                    <a:pt x="119" y="3630"/>
                  </a:lnTo>
                  <a:lnTo>
                    <a:pt x="239" y="4824"/>
                  </a:lnTo>
                  <a:lnTo>
                    <a:pt x="382" y="5994"/>
                  </a:lnTo>
                  <a:lnTo>
                    <a:pt x="525" y="7165"/>
                  </a:lnTo>
                  <a:lnTo>
                    <a:pt x="716" y="8335"/>
                  </a:lnTo>
                  <a:lnTo>
                    <a:pt x="955" y="9481"/>
                  </a:lnTo>
                  <a:lnTo>
                    <a:pt x="1194" y="10627"/>
                  </a:lnTo>
                  <a:lnTo>
                    <a:pt x="1481" y="11750"/>
                  </a:lnTo>
                  <a:lnTo>
                    <a:pt x="1767" y="12872"/>
                  </a:lnTo>
                  <a:lnTo>
                    <a:pt x="2101" y="13994"/>
                  </a:lnTo>
                  <a:lnTo>
                    <a:pt x="2460" y="15093"/>
                  </a:lnTo>
                  <a:lnTo>
                    <a:pt x="2842" y="16167"/>
                  </a:lnTo>
                  <a:lnTo>
                    <a:pt x="3248" y="17242"/>
                  </a:lnTo>
                  <a:lnTo>
                    <a:pt x="3678" y="18317"/>
                  </a:lnTo>
                  <a:lnTo>
                    <a:pt x="4155" y="19344"/>
                  </a:lnTo>
                  <a:lnTo>
                    <a:pt x="4633" y="20394"/>
                  </a:lnTo>
                  <a:lnTo>
                    <a:pt x="5134" y="21397"/>
                  </a:lnTo>
                  <a:lnTo>
                    <a:pt x="5660" y="22424"/>
                  </a:lnTo>
                  <a:lnTo>
                    <a:pt x="6209" y="23403"/>
                  </a:lnTo>
                  <a:lnTo>
                    <a:pt x="6806" y="24382"/>
                  </a:lnTo>
                  <a:lnTo>
                    <a:pt x="7403" y="25337"/>
                  </a:lnTo>
                  <a:lnTo>
                    <a:pt x="8024" y="26293"/>
                  </a:lnTo>
                  <a:lnTo>
                    <a:pt x="8669" y="27224"/>
                  </a:lnTo>
                  <a:lnTo>
                    <a:pt x="9337" y="28131"/>
                  </a:lnTo>
                  <a:lnTo>
                    <a:pt x="10030" y="29039"/>
                  </a:lnTo>
                  <a:lnTo>
                    <a:pt x="10722" y="29899"/>
                  </a:lnTo>
                  <a:lnTo>
                    <a:pt x="11463" y="30758"/>
                  </a:lnTo>
                  <a:lnTo>
                    <a:pt x="12203" y="31618"/>
                  </a:lnTo>
                  <a:lnTo>
                    <a:pt x="12967" y="32430"/>
                  </a:lnTo>
                  <a:lnTo>
                    <a:pt x="13755" y="33242"/>
                  </a:lnTo>
                  <a:lnTo>
                    <a:pt x="14567" y="34030"/>
                  </a:lnTo>
                  <a:lnTo>
                    <a:pt x="15403" y="34794"/>
                  </a:lnTo>
                  <a:lnTo>
                    <a:pt x="16239" y="35558"/>
                  </a:lnTo>
                  <a:lnTo>
                    <a:pt x="17098" y="36275"/>
                  </a:lnTo>
                  <a:lnTo>
                    <a:pt x="17982" y="36991"/>
                  </a:lnTo>
                  <a:lnTo>
                    <a:pt x="18865" y="37684"/>
                  </a:lnTo>
                  <a:lnTo>
                    <a:pt x="19797" y="38352"/>
                  </a:lnTo>
                  <a:lnTo>
                    <a:pt x="20704" y="38973"/>
                  </a:lnTo>
                  <a:lnTo>
                    <a:pt x="21659" y="39618"/>
                  </a:lnTo>
                  <a:lnTo>
                    <a:pt x="22615" y="40215"/>
                  </a:lnTo>
                  <a:lnTo>
                    <a:pt x="23594" y="40788"/>
                  </a:lnTo>
                  <a:lnTo>
                    <a:pt x="24597" y="41337"/>
                  </a:lnTo>
                  <a:lnTo>
                    <a:pt x="25600" y="41863"/>
                  </a:lnTo>
                  <a:lnTo>
                    <a:pt x="26627" y="42388"/>
                  </a:lnTo>
                  <a:lnTo>
                    <a:pt x="27653" y="42866"/>
                  </a:lnTo>
                  <a:lnTo>
                    <a:pt x="28704" y="43319"/>
                  </a:lnTo>
                  <a:lnTo>
                    <a:pt x="29755" y="43749"/>
                  </a:lnTo>
                  <a:lnTo>
                    <a:pt x="30829" y="44155"/>
                  </a:lnTo>
                  <a:lnTo>
                    <a:pt x="31928" y="44537"/>
                  </a:lnTo>
                  <a:lnTo>
                    <a:pt x="33026" y="44895"/>
                  </a:lnTo>
                  <a:lnTo>
                    <a:pt x="34125" y="45230"/>
                  </a:lnTo>
                  <a:lnTo>
                    <a:pt x="35247" y="45540"/>
                  </a:lnTo>
                  <a:lnTo>
                    <a:pt x="36370" y="45803"/>
                  </a:lnTo>
                  <a:lnTo>
                    <a:pt x="37516" y="46066"/>
                  </a:lnTo>
                  <a:lnTo>
                    <a:pt x="38686" y="46281"/>
                  </a:lnTo>
                  <a:lnTo>
                    <a:pt x="39832" y="46472"/>
                  </a:lnTo>
                  <a:lnTo>
                    <a:pt x="41002" y="46639"/>
                  </a:lnTo>
                  <a:lnTo>
                    <a:pt x="42196" y="46758"/>
                  </a:lnTo>
                  <a:lnTo>
                    <a:pt x="43367" y="46878"/>
                  </a:lnTo>
                  <a:lnTo>
                    <a:pt x="44585" y="46949"/>
                  </a:lnTo>
                  <a:lnTo>
                    <a:pt x="45779" y="46997"/>
                  </a:lnTo>
                  <a:lnTo>
                    <a:pt x="46996" y="47021"/>
                  </a:lnTo>
                  <a:lnTo>
                    <a:pt x="46996" y="0"/>
                  </a:lnTo>
                  <a:close/>
                </a:path>
              </a:pathLst>
            </a:custGeom>
            <a:solidFill>
              <a:srgbClr val="6E5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7255800" y="2887363"/>
              <a:ext cx="1174950" cy="1174925"/>
            </a:xfrm>
            <a:custGeom>
              <a:rect b="b" l="l" r="r" t="t"/>
              <a:pathLst>
                <a:path extrusionOk="0" h="46997" w="46998">
                  <a:moveTo>
                    <a:pt x="1" y="0"/>
                  </a:moveTo>
                  <a:lnTo>
                    <a:pt x="1" y="46997"/>
                  </a:lnTo>
                  <a:lnTo>
                    <a:pt x="46997" y="46997"/>
                  </a:lnTo>
                  <a:lnTo>
                    <a:pt x="46997" y="45779"/>
                  </a:lnTo>
                  <a:lnTo>
                    <a:pt x="46949" y="44585"/>
                  </a:lnTo>
                  <a:lnTo>
                    <a:pt x="46854" y="43391"/>
                  </a:lnTo>
                  <a:lnTo>
                    <a:pt x="46758" y="42197"/>
                  </a:lnTo>
                  <a:lnTo>
                    <a:pt x="46615" y="41003"/>
                  </a:lnTo>
                  <a:lnTo>
                    <a:pt x="46448" y="39833"/>
                  </a:lnTo>
                  <a:lnTo>
                    <a:pt x="46257" y="38687"/>
                  </a:lnTo>
                  <a:lnTo>
                    <a:pt x="46042" y="37517"/>
                  </a:lnTo>
                  <a:lnTo>
                    <a:pt x="45803" y="36394"/>
                  </a:lnTo>
                  <a:lnTo>
                    <a:pt x="45517" y="35248"/>
                  </a:lnTo>
                  <a:lnTo>
                    <a:pt x="45206" y="34126"/>
                  </a:lnTo>
                  <a:lnTo>
                    <a:pt x="44896" y="33027"/>
                  </a:lnTo>
                  <a:lnTo>
                    <a:pt x="44537" y="31929"/>
                  </a:lnTo>
                  <a:lnTo>
                    <a:pt x="44155" y="30830"/>
                  </a:lnTo>
                  <a:lnTo>
                    <a:pt x="43749" y="29755"/>
                  </a:lnTo>
                  <a:lnTo>
                    <a:pt x="43296" y="28705"/>
                  </a:lnTo>
                  <a:lnTo>
                    <a:pt x="42842" y="27654"/>
                  </a:lnTo>
                  <a:lnTo>
                    <a:pt x="42364" y="26627"/>
                  </a:lnTo>
                  <a:lnTo>
                    <a:pt x="41863" y="25600"/>
                  </a:lnTo>
                  <a:lnTo>
                    <a:pt x="41338" y="24597"/>
                  </a:lnTo>
                  <a:lnTo>
                    <a:pt x="40764" y="23594"/>
                  </a:lnTo>
                  <a:lnTo>
                    <a:pt x="40191" y="22615"/>
                  </a:lnTo>
                  <a:lnTo>
                    <a:pt x="39594" y="21660"/>
                  </a:lnTo>
                  <a:lnTo>
                    <a:pt x="38973" y="20729"/>
                  </a:lnTo>
                  <a:lnTo>
                    <a:pt x="38329" y="19797"/>
                  </a:lnTo>
                  <a:lnTo>
                    <a:pt x="37660" y="18866"/>
                  </a:lnTo>
                  <a:lnTo>
                    <a:pt x="36967" y="17982"/>
                  </a:lnTo>
                  <a:lnTo>
                    <a:pt x="36275" y="17099"/>
                  </a:lnTo>
                  <a:lnTo>
                    <a:pt x="35535" y="16239"/>
                  </a:lnTo>
                  <a:lnTo>
                    <a:pt x="34794" y="15403"/>
                  </a:lnTo>
                  <a:lnTo>
                    <a:pt x="34030" y="14568"/>
                  </a:lnTo>
                  <a:lnTo>
                    <a:pt x="33242" y="13756"/>
                  </a:lnTo>
                  <a:lnTo>
                    <a:pt x="32430" y="12968"/>
                  </a:lnTo>
                  <a:lnTo>
                    <a:pt x="31594" y="12203"/>
                  </a:lnTo>
                  <a:lnTo>
                    <a:pt x="30759" y="11463"/>
                  </a:lnTo>
                  <a:lnTo>
                    <a:pt x="29899" y="10723"/>
                  </a:lnTo>
                  <a:lnTo>
                    <a:pt x="29015" y="10030"/>
                  </a:lnTo>
                  <a:lnTo>
                    <a:pt x="28132" y="9338"/>
                  </a:lnTo>
                  <a:lnTo>
                    <a:pt x="27200" y="8669"/>
                  </a:lnTo>
                  <a:lnTo>
                    <a:pt x="26269" y="8024"/>
                  </a:lnTo>
                  <a:lnTo>
                    <a:pt x="25338" y="7403"/>
                  </a:lnTo>
                  <a:lnTo>
                    <a:pt x="24383" y="6806"/>
                  </a:lnTo>
                  <a:lnTo>
                    <a:pt x="23403" y="6233"/>
                  </a:lnTo>
                  <a:lnTo>
                    <a:pt x="22400" y="5660"/>
                  </a:lnTo>
                  <a:lnTo>
                    <a:pt x="21397" y="5135"/>
                  </a:lnTo>
                  <a:lnTo>
                    <a:pt x="20371" y="4633"/>
                  </a:lnTo>
                  <a:lnTo>
                    <a:pt x="19344" y="4156"/>
                  </a:lnTo>
                  <a:lnTo>
                    <a:pt x="18293" y="3702"/>
                  </a:lnTo>
                  <a:lnTo>
                    <a:pt x="17242" y="3248"/>
                  </a:lnTo>
                  <a:lnTo>
                    <a:pt x="16168" y="2842"/>
                  </a:lnTo>
                  <a:lnTo>
                    <a:pt x="15069" y="2460"/>
                  </a:lnTo>
                  <a:lnTo>
                    <a:pt x="13971" y="2102"/>
                  </a:lnTo>
                  <a:lnTo>
                    <a:pt x="12872" y="1792"/>
                  </a:lnTo>
                  <a:lnTo>
                    <a:pt x="11750" y="1481"/>
                  </a:lnTo>
                  <a:lnTo>
                    <a:pt x="10604" y="1195"/>
                  </a:lnTo>
                  <a:lnTo>
                    <a:pt x="9481" y="956"/>
                  </a:lnTo>
                  <a:lnTo>
                    <a:pt x="8311" y="741"/>
                  </a:lnTo>
                  <a:lnTo>
                    <a:pt x="7165" y="550"/>
                  </a:lnTo>
                  <a:lnTo>
                    <a:pt x="5995" y="383"/>
                  </a:lnTo>
                  <a:lnTo>
                    <a:pt x="4801" y="239"/>
                  </a:lnTo>
                  <a:lnTo>
                    <a:pt x="3607" y="144"/>
                  </a:lnTo>
                  <a:lnTo>
                    <a:pt x="2413" y="48"/>
                  </a:lnTo>
                  <a:lnTo>
                    <a:pt x="1219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E5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7"/>
          <p:cNvGrpSpPr/>
          <p:nvPr/>
        </p:nvGrpSpPr>
        <p:grpSpPr>
          <a:xfrm>
            <a:off x="6132024" y="3797712"/>
            <a:ext cx="3312528" cy="1553714"/>
            <a:chOff x="6132024" y="3797712"/>
            <a:chExt cx="3312528" cy="1553714"/>
          </a:xfrm>
        </p:grpSpPr>
        <p:sp>
          <p:nvSpPr>
            <p:cNvPr id="199" name="Google Shape;199;p7"/>
            <p:cNvSpPr/>
            <p:nvPr/>
          </p:nvSpPr>
          <p:spPr>
            <a:xfrm flipH="1" rot="10800000">
              <a:off x="6132024" y="3797712"/>
              <a:ext cx="3312528" cy="1553714"/>
            </a:xfrm>
            <a:custGeom>
              <a:rect b="b" l="l" r="r" t="t"/>
              <a:pathLst>
                <a:path extrusionOk="0" h="13828" w="35655">
                  <a:moveTo>
                    <a:pt x="35654" y="1"/>
                  </a:moveTo>
                  <a:lnTo>
                    <a:pt x="1" y="980"/>
                  </a:lnTo>
                  <a:lnTo>
                    <a:pt x="97" y="1195"/>
                  </a:lnTo>
                  <a:lnTo>
                    <a:pt x="407" y="1816"/>
                  </a:lnTo>
                  <a:lnTo>
                    <a:pt x="646" y="2245"/>
                  </a:lnTo>
                  <a:lnTo>
                    <a:pt x="932" y="2771"/>
                  </a:lnTo>
                  <a:lnTo>
                    <a:pt x="1291" y="3320"/>
                  </a:lnTo>
                  <a:lnTo>
                    <a:pt x="1696" y="3941"/>
                  </a:lnTo>
                  <a:lnTo>
                    <a:pt x="2174" y="4610"/>
                  </a:lnTo>
                  <a:lnTo>
                    <a:pt x="2723" y="5302"/>
                  </a:lnTo>
                  <a:lnTo>
                    <a:pt x="3344" y="6042"/>
                  </a:lnTo>
                  <a:lnTo>
                    <a:pt x="4037" y="6783"/>
                  </a:lnTo>
                  <a:lnTo>
                    <a:pt x="4801" y="7523"/>
                  </a:lnTo>
                  <a:lnTo>
                    <a:pt x="5613" y="8287"/>
                  </a:lnTo>
                  <a:lnTo>
                    <a:pt x="6067" y="8645"/>
                  </a:lnTo>
                  <a:lnTo>
                    <a:pt x="6544" y="9027"/>
                  </a:lnTo>
                  <a:lnTo>
                    <a:pt x="7022" y="9386"/>
                  </a:lnTo>
                  <a:lnTo>
                    <a:pt x="7523" y="9744"/>
                  </a:lnTo>
                  <a:lnTo>
                    <a:pt x="8049" y="10078"/>
                  </a:lnTo>
                  <a:lnTo>
                    <a:pt x="8598" y="10436"/>
                  </a:lnTo>
                  <a:lnTo>
                    <a:pt x="9147" y="10747"/>
                  </a:lnTo>
                  <a:lnTo>
                    <a:pt x="9744" y="11081"/>
                  </a:lnTo>
                  <a:lnTo>
                    <a:pt x="10341" y="11392"/>
                  </a:lnTo>
                  <a:lnTo>
                    <a:pt x="10986" y="11678"/>
                  </a:lnTo>
                  <a:lnTo>
                    <a:pt x="11631" y="11965"/>
                  </a:lnTo>
                  <a:lnTo>
                    <a:pt x="12299" y="12227"/>
                  </a:lnTo>
                  <a:lnTo>
                    <a:pt x="12992" y="12490"/>
                  </a:lnTo>
                  <a:lnTo>
                    <a:pt x="13708" y="12705"/>
                  </a:lnTo>
                  <a:lnTo>
                    <a:pt x="14449" y="12920"/>
                  </a:lnTo>
                  <a:lnTo>
                    <a:pt x="15213" y="13111"/>
                  </a:lnTo>
                  <a:lnTo>
                    <a:pt x="16001" y="13302"/>
                  </a:lnTo>
                  <a:lnTo>
                    <a:pt x="16813" y="13445"/>
                  </a:lnTo>
                  <a:lnTo>
                    <a:pt x="17625" y="13565"/>
                  </a:lnTo>
                  <a:lnTo>
                    <a:pt x="18484" y="13684"/>
                  </a:lnTo>
                  <a:lnTo>
                    <a:pt x="19368" y="13756"/>
                  </a:lnTo>
                  <a:lnTo>
                    <a:pt x="20275" y="13804"/>
                  </a:lnTo>
                  <a:lnTo>
                    <a:pt x="21207" y="13827"/>
                  </a:lnTo>
                  <a:lnTo>
                    <a:pt x="22162" y="13827"/>
                  </a:lnTo>
                  <a:lnTo>
                    <a:pt x="23141" y="13804"/>
                  </a:lnTo>
                  <a:lnTo>
                    <a:pt x="24144" y="13732"/>
                  </a:lnTo>
                  <a:lnTo>
                    <a:pt x="25171" y="13636"/>
                  </a:lnTo>
                  <a:lnTo>
                    <a:pt x="26222" y="13493"/>
                  </a:lnTo>
                  <a:lnTo>
                    <a:pt x="27320" y="13326"/>
                  </a:lnTo>
                  <a:lnTo>
                    <a:pt x="28419" y="13135"/>
                  </a:lnTo>
                  <a:lnTo>
                    <a:pt x="29565" y="12896"/>
                  </a:lnTo>
                  <a:lnTo>
                    <a:pt x="30735" y="12610"/>
                  </a:lnTo>
                  <a:lnTo>
                    <a:pt x="31905" y="12299"/>
                  </a:lnTo>
                  <a:lnTo>
                    <a:pt x="33123" y="11941"/>
                  </a:lnTo>
                  <a:lnTo>
                    <a:pt x="34389" y="11535"/>
                  </a:lnTo>
                  <a:lnTo>
                    <a:pt x="35654" y="11105"/>
                  </a:lnTo>
                  <a:lnTo>
                    <a:pt x="356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2875" rotWithShape="0" algn="bl" dir="12720000" dist="476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 flipH="1" rot="10800000">
              <a:off x="6379675" y="3931046"/>
              <a:ext cx="2926562" cy="1372706"/>
            </a:xfrm>
            <a:custGeom>
              <a:rect b="b" l="l" r="r" t="t"/>
              <a:pathLst>
                <a:path extrusionOk="0" h="13828" w="35655">
                  <a:moveTo>
                    <a:pt x="35654" y="1"/>
                  </a:moveTo>
                  <a:lnTo>
                    <a:pt x="1" y="980"/>
                  </a:lnTo>
                  <a:lnTo>
                    <a:pt x="97" y="1195"/>
                  </a:lnTo>
                  <a:lnTo>
                    <a:pt x="407" y="1816"/>
                  </a:lnTo>
                  <a:lnTo>
                    <a:pt x="646" y="2245"/>
                  </a:lnTo>
                  <a:lnTo>
                    <a:pt x="932" y="2771"/>
                  </a:lnTo>
                  <a:lnTo>
                    <a:pt x="1291" y="3320"/>
                  </a:lnTo>
                  <a:lnTo>
                    <a:pt x="1696" y="3941"/>
                  </a:lnTo>
                  <a:lnTo>
                    <a:pt x="2174" y="4610"/>
                  </a:lnTo>
                  <a:lnTo>
                    <a:pt x="2723" y="5302"/>
                  </a:lnTo>
                  <a:lnTo>
                    <a:pt x="3344" y="6042"/>
                  </a:lnTo>
                  <a:lnTo>
                    <a:pt x="4037" y="6783"/>
                  </a:lnTo>
                  <a:lnTo>
                    <a:pt x="4801" y="7523"/>
                  </a:lnTo>
                  <a:lnTo>
                    <a:pt x="5613" y="8287"/>
                  </a:lnTo>
                  <a:lnTo>
                    <a:pt x="6067" y="8645"/>
                  </a:lnTo>
                  <a:lnTo>
                    <a:pt x="6544" y="9027"/>
                  </a:lnTo>
                  <a:lnTo>
                    <a:pt x="7022" y="9386"/>
                  </a:lnTo>
                  <a:lnTo>
                    <a:pt x="7523" y="9744"/>
                  </a:lnTo>
                  <a:lnTo>
                    <a:pt x="8049" y="10078"/>
                  </a:lnTo>
                  <a:lnTo>
                    <a:pt x="8598" y="10436"/>
                  </a:lnTo>
                  <a:lnTo>
                    <a:pt x="9147" y="10747"/>
                  </a:lnTo>
                  <a:lnTo>
                    <a:pt x="9744" y="11081"/>
                  </a:lnTo>
                  <a:lnTo>
                    <a:pt x="10341" y="11392"/>
                  </a:lnTo>
                  <a:lnTo>
                    <a:pt x="10986" y="11678"/>
                  </a:lnTo>
                  <a:lnTo>
                    <a:pt x="11631" y="11965"/>
                  </a:lnTo>
                  <a:lnTo>
                    <a:pt x="12299" y="12227"/>
                  </a:lnTo>
                  <a:lnTo>
                    <a:pt x="12992" y="12490"/>
                  </a:lnTo>
                  <a:lnTo>
                    <a:pt x="13708" y="12705"/>
                  </a:lnTo>
                  <a:lnTo>
                    <a:pt x="14449" y="12920"/>
                  </a:lnTo>
                  <a:lnTo>
                    <a:pt x="15213" y="13111"/>
                  </a:lnTo>
                  <a:lnTo>
                    <a:pt x="16001" y="13302"/>
                  </a:lnTo>
                  <a:lnTo>
                    <a:pt x="16813" y="13445"/>
                  </a:lnTo>
                  <a:lnTo>
                    <a:pt x="17625" y="13565"/>
                  </a:lnTo>
                  <a:lnTo>
                    <a:pt x="18484" y="13684"/>
                  </a:lnTo>
                  <a:lnTo>
                    <a:pt x="19368" y="13756"/>
                  </a:lnTo>
                  <a:lnTo>
                    <a:pt x="20275" y="13804"/>
                  </a:lnTo>
                  <a:lnTo>
                    <a:pt x="21207" y="13827"/>
                  </a:lnTo>
                  <a:lnTo>
                    <a:pt x="22162" y="13827"/>
                  </a:lnTo>
                  <a:lnTo>
                    <a:pt x="23141" y="13804"/>
                  </a:lnTo>
                  <a:lnTo>
                    <a:pt x="24144" y="13732"/>
                  </a:lnTo>
                  <a:lnTo>
                    <a:pt x="25171" y="13636"/>
                  </a:lnTo>
                  <a:lnTo>
                    <a:pt x="26222" y="13493"/>
                  </a:lnTo>
                  <a:lnTo>
                    <a:pt x="27320" y="13326"/>
                  </a:lnTo>
                  <a:lnTo>
                    <a:pt x="28419" y="13135"/>
                  </a:lnTo>
                  <a:lnTo>
                    <a:pt x="29565" y="12896"/>
                  </a:lnTo>
                  <a:lnTo>
                    <a:pt x="30735" y="12610"/>
                  </a:lnTo>
                  <a:lnTo>
                    <a:pt x="31905" y="12299"/>
                  </a:lnTo>
                  <a:lnTo>
                    <a:pt x="33123" y="11941"/>
                  </a:lnTo>
                  <a:lnTo>
                    <a:pt x="34389" y="11535"/>
                  </a:lnTo>
                  <a:lnTo>
                    <a:pt x="35654" y="11105"/>
                  </a:lnTo>
                  <a:lnTo>
                    <a:pt x="356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2875" rotWithShape="0" algn="bl" dir="12720000" dist="476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 txBox="1"/>
          <p:nvPr>
            <p:ph idx="1" type="body"/>
          </p:nvPr>
        </p:nvSpPr>
        <p:spPr>
          <a:xfrm>
            <a:off x="719975" y="1644675"/>
            <a:ext cx="770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06" name="Google Shape;206;p8"/>
          <p:cNvSpPr txBox="1"/>
          <p:nvPr>
            <p:ph type="title"/>
          </p:nvPr>
        </p:nvSpPr>
        <p:spPr>
          <a:xfrm>
            <a:off x="162575" y="1065814"/>
            <a:ext cx="7708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Proposte progettuali a.s. 2021/22</a:t>
            </a:r>
            <a:endParaRPr/>
          </a:p>
        </p:txBody>
      </p:sp>
      <p:graphicFrame>
        <p:nvGraphicFramePr>
          <p:cNvPr id="207" name="Google Shape;207;p8"/>
          <p:cNvGraphicFramePr/>
          <p:nvPr/>
        </p:nvGraphicFramePr>
        <p:xfrm>
          <a:off x="87975" y="2040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{DFFD3CF7-BCA4-4344-8CD0-2B26DA2CB3CA}</a:tableStyleId>
              </a:tblPr>
              <a:tblGrid>
                <a:gridCol w="1363175"/>
              </a:tblGrid>
              <a:tr h="1813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   SCUOLA 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INFANZIA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  <a:tr h="5179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SCUOLA 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PRIMARIA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sp>
        <p:nvSpPr>
          <p:cNvPr id="208" name="Google Shape;208;p8"/>
          <p:cNvSpPr txBox="1"/>
          <p:nvPr/>
        </p:nvSpPr>
        <p:spPr>
          <a:xfrm>
            <a:off x="2083175" y="1701050"/>
            <a:ext cx="634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209" name="Google Shape;209;p8"/>
          <p:cNvGraphicFramePr/>
          <p:nvPr/>
        </p:nvGraphicFramePr>
        <p:xfrm>
          <a:off x="2442875" y="126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{DFFD3CF7-BCA4-4344-8CD0-2B26DA2CB3CA}</a:tableStyleId>
              </a:tblPr>
              <a:tblGrid>
                <a:gridCol w="3256700"/>
                <a:gridCol w="325670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CURRICULARI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EXTRACURRICULARI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0" name="Google Shape;210;p8"/>
          <p:cNvGraphicFramePr/>
          <p:nvPr/>
        </p:nvGraphicFramePr>
        <p:xfrm>
          <a:off x="2442875" y="1644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{DFFD3CF7-BCA4-4344-8CD0-2B26DA2CB3CA}</a:tableStyleId>
              </a:tblPr>
              <a:tblGrid>
                <a:gridCol w="1664025"/>
                <a:gridCol w="1592675"/>
                <a:gridCol w="1965350"/>
                <a:gridCol w="129135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TITOLO 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PRIORITA’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TITOLO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PRIORITA’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1" name="Google Shape;211;p8"/>
          <p:cNvGraphicFramePr/>
          <p:nvPr/>
        </p:nvGraphicFramePr>
        <p:xfrm>
          <a:off x="2442875" y="2040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{DFFD3CF7-BCA4-4344-8CD0-2B26DA2CB3CA}</a:tableStyleId>
              </a:tblPr>
              <a:tblGrid>
                <a:gridCol w="1664025"/>
                <a:gridCol w="1592675"/>
                <a:gridCol w="1965350"/>
                <a:gridCol w="1291350"/>
              </a:tblGrid>
              <a:tr h="323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 mare di…Amici!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Cittadinanza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1" sz="1400" u="none" cap="none" strike="noStrike"/>
                    </a:p>
                  </a:txBody>
                  <a:tcPr marT="91425" marB="91425" marR="91425" marL="91425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2" name="Google Shape;212;p8"/>
          <p:cNvGraphicFramePr/>
          <p:nvPr/>
        </p:nvGraphicFramePr>
        <p:xfrm>
          <a:off x="2442863" y="24370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{DFFD3CF7-BCA4-4344-8CD0-2B26DA2CB3CA}</a:tableStyleId>
              </a:tblPr>
              <a:tblGrid>
                <a:gridCol w="1664025"/>
                <a:gridCol w="1592675"/>
                <a:gridCol w="1965350"/>
                <a:gridCol w="129135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b="1" i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Music and words</a:t>
                      </a:r>
                      <a:r>
                        <a:rPr b="1" i="1" lang="en" sz="1100" u="none" cap="none" strike="noStrike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i="1" lang="en" sz="10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 ore ins.</a:t>
                      </a:r>
                      <a:endParaRPr sz="1000" u="none" cap="none" strike="noStrike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Base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3" name="Google Shape;213;p8"/>
          <p:cNvGraphicFramePr/>
          <p:nvPr/>
        </p:nvGraphicFramePr>
        <p:xfrm>
          <a:off x="2442863" y="28332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{DFFD3CF7-BCA4-4344-8CD0-2B26DA2CB3CA}</a:tableStyleId>
              </a:tblPr>
              <a:tblGrid>
                <a:gridCol w="1664025"/>
                <a:gridCol w="1592675"/>
                <a:gridCol w="1965350"/>
                <a:gridCol w="1291350"/>
              </a:tblGrid>
              <a:tr h="58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 giochi di una volta per crescere solidali </a:t>
                      </a:r>
                      <a:r>
                        <a:rPr b="1" i="1" lang="en" sz="1100" u="none" cap="none" strike="noStrike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 o</a:t>
                      </a:r>
                      <a:r>
                        <a:rPr b="1" i="1" lang="en" sz="11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 ins.</a:t>
                      </a:r>
                      <a:endParaRPr b="1" i="1" sz="1100" u="none" cap="none" strike="noStrike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Cittadinanza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4" name="Google Shape;214;p8"/>
          <p:cNvGraphicFramePr/>
          <p:nvPr/>
        </p:nvGraphicFramePr>
        <p:xfrm>
          <a:off x="2442850" y="34016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{DFFD3CF7-BCA4-4344-8CD0-2B26DA2CB3CA}</a:tableStyleId>
              </a:tblPr>
              <a:tblGrid>
                <a:gridCol w="1664025"/>
                <a:gridCol w="1592675"/>
                <a:gridCol w="1965350"/>
                <a:gridCol w="1291350"/>
              </a:tblGrid>
              <a:tr h="465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Giochiamo?Natural...mente</a:t>
                      </a:r>
                      <a:endParaRPr b="1" i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11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 ore non insegnamento</a:t>
                      </a:r>
                      <a:endParaRPr b="1" i="1" sz="11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Cittadinanza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5" name="Google Shape;215;p8"/>
          <p:cNvGraphicFramePr/>
          <p:nvPr/>
        </p:nvGraphicFramePr>
        <p:xfrm>
          <a:off x="1451150" y="2040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{DFFD3CF7-BCA4-4344-8CD0-2B26DA2CB3CA}</a:tableStyleId>
              </a:tblPr>
              <a:tblGrid>
                <a:gridCol w="991725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3-4-5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4-5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solidFill>
                      <a:srgbClr val="9FC5E8"/>
                    </a:solidFill>
                  </a:tcPr>
                </a:tc>
              </a:tr>
              <a:tr h="1021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5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solidFill>
                      <a:srgbClr val="6FA8DC"/>
                    </a:solidFill>
                  </a:tcPr>
                </a:tc>
              </a:tr>
              <a:tr h="11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PRIME</a:t>
                      </a:r>
                      <a:endParaRPr sz="1100" u="none" cap="none" strike="noStrike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119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SECONDE</a:t>
                      </a:r>
                      <a:endParaRPr sz="1100" u="none" cap="none" strike="noStrike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108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TERZE</a:t>
                      </a:r>
                      <a:endParaRPr sz="1100" u="none" cap="none" strike="noStrike"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</a:tr>
              <a:tr h="63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QUARTE</a:t>
                      </a:r>
                      <a:endParaRPr sz="1100" u="none" cap="none" strike="noStrike"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</a:tr>
              <a:tr h="1088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QUINTE</a:t>
                      </a:r>
                      <a:endParaRPr sz="1100" u="none" cap="none" strike="noStrike"/>
                    </a:p>
                  </a:txBody>
                  <a:tcPr marT="91425" marB="91425" marR="91425" marL="91425">
                    <a:solidFill>
                      <a:srgbClr val="28901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6" name="Google Shape;216;p8"/>
          <p:cNvGraphicFramePr/>
          <p:nvPr/>
        </p:nvGraphicFramePr>
        <p:xfrm>
          <a:off x="2442850" y="39197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{DFFD3CF7-BCA4-4344-8CD0-2B26DA2CB3CA}</a:tableStyleId>
              </a:tblPr>
              <a:tblGrid>
                <a:gridCol w="1664025"/>
                <a:gridCol w="1592675"/>
                <a:gridCol w="1965350"/>
                <a:gridCol w="1291350"/>
              </a:tblGrid>
              <a:tr h="63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1" lang="en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 bee or not to bee… it depends on us! Let’s save the bees!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Cittadinanza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17" name="Google Shape;217;p8"/>
          <p:cNvGraphicFramePr/>
          <p:nvPr/>
        </p:nvGraphicFramePr>
        <p:xfrm>
          <a:off x="2442850" y="4605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{DFFD3CF7-BCA4-4344-8CD0-2B26DA2CB3CA}</a:tableStyleId>
              </a:tblPr>
              <a:tblGrid>
                <a:gridCol w="1664025"/>
                <a:gridCol w="1592675"/>
                <a:gridCol w="1965350"/>
                <a:gridCol w="1291350"/>
              </a:tblGrid>
              <a:tr h="413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Buon Natale in allegria</a:t>
                      </a:r>
                      <a:endParaRPr b="1" i="1" sz="1100" u="none" cap="none" strike="noStrike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Base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18" name="Google Shape;218;p8"/>
          <p:cNvGraphicFramePr/>
          <p:nvPr/>
        </p:nvGraphicFramePr>
        <p:xfrm>
          <a:off x="2442850" y="502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{DFFD3CF7-BCA4-4344-8CD0-2B26DA2CB3CA}</a:tableStyleId>
              </a:tblPr>
              <a:tblGrid>
                <a:gridCol w="1664050"/>
              </a:tblGrid>
              <a:tr h="817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i="1"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Leggere…che passione!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9" name="Google Shape;219;p8"/>
          <p:cNvGraphicFramePr/>
          <p:nvPr/>
        </p:nvGraphicFramePr>
        <p:xfrm>
          <a:off x="4106900" y="502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{DFFD3CF7-BCA4-4344-8CD0-2B26DA2CB3CA}</a:tableStyleId>
              </a:tblPr>
              <a:tblGrid>
                <a:gridCol w="1592675"/>
              </a:tblGrid>
              <a:tr h="35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Base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</a:tr>
              <a:tr h="45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Cittadinanza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0" name="Google Shape;220;p8"/>
          <p:cNvGraphicFramePr/>
          <p:nvPr/>
        </p:nvGraphicFramePr>
        <p:xfrm>
          <a:off x="5699575" y="502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{DFFD3CF7-BCA4-4344-8CD0-2B26DA2CB3CA}</a:tableStyleId>
              </a:tblPr>
              <a:tblGrid>
                <a:gridCol w="1965350"/>
                <a:gridCol w="1291350"/>
              </a:tblGrid>
              <a:tr h="81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i="1" sz="1200" u="none" cap="none" strike="noStrike">
                        <a:highlight>
                          <a:srgbClr val="0000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Missione Green</a:t>
                      </a:r>
                      <a:endParaRPr b="1" i="1"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11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 ore non insegnamento</a:t>
                      </a:r>
                      <a:endParaRPr b="1" i="1" sz="11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Cittadinanza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1" name="Google Shape;221;p8"/>
          <p:cNvGraphicFramePr/>
          <p:nvPr/>
        </p:nvGraphicFramePr>
        <p:xfrm>
          <a:off x="2442850" y="5844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{DFFD3CF7-BCA4-4344-8CD0-2B26DA2CB3CA}</a:tableStyleId>
              </a:tblPr>
              <a:tblGrid>
                <a:gridCol w="1664050"/>
                <a:gridCol w="1592675"/>
                <a:gridCol w="1965350"/>
                <a:gridCol w="12913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Natale Green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Cittadinanza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22" name="Google Shape;222;p8"/>
          <p:cNvGraphicFramePr/>
          <p:nvPr/>
        </p:nvGraphicFramePr>
        <p:xfrm>
          <a:off x="2442875" y="62252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{DFFD3CF7-BCA4-4344-8CD0-2B26DA2CB3CA}</a:tableStyleId>
              </a:tblPr>
              <a:tblGrid>
                <a:gridCol w="1664025"/>
              </a:tblGrid>
              <a:tr h="76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i="1"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Noi leggiAmo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3" name="Google Shape;223;p8"/>
          <p:cNvGraphicFramePr/>
          <p:nvPr/>
        </p:nvGraphicFramePr>
        <p:xfrm>
          <a:off x="4106900" y="62252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{DFFD3CF7-BCA4-4344-8CD0-2B26DA2CB3CA}</a:tableStyleId>
              </a:tblPr>
              <a:tblGrid>
                <a:gridCol w="1592675"/>
              </a:tblGrid>
              <a:tr h="309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Base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</a:tr>
              <a:tr h="404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Cittadinanza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4" name="Google Shape;224;p8"/>
          <p:cNvGraphicFramePr/>
          <p:nvPr/>
        </p:nvGraphicFramePr>
        <p:xfrm>
          <a:off x="5699575" y="62404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{DFFD3CF7-BCA4-4344-8CD0-2B26DA2CB3CA}</a:tableStyleId>
              </a:tblPr>
              <a:tblGrid>
                <a:gridCol w="1965350"/>
              </a:tblGrid>
              <a:tr h="75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i="1"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i="1"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5" name="Google Shape;225;p8"/>
          <p:cNvGraphicFramePr/>
          <p:nvPr/>
        </p:nvGraphicFramePr>
        <p:xfrm>
          <a:off x="7664925" y="6234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{DFFD3CF7-BCA4-4344-8CD0-2B26DA2CB3CA}</a:tableStyleId>
              </a:tblPr>
              <a:tblGrid>
                <a:gridCol w="1291350"/>
              </a:tblGrid>
              <a:tr h="760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6" name="Google Shape;226;p8"/>
          <p:cNvGraphicFramePr/>
          <p:nvPr/>
        </p:nvGraphicFramePr>
        <p:xfrm>
          <a:off x="2442850" y="74174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{DFFD3CF7-BCA4-4344-8CD0-2B26DA2CB3CA}</a:tableStyleId>
              </a:tblPr>
              <a:tblGrid>
                <a:gridCol w="1664050"/>
                <a:gridCol w="1592650"/>
                <a:gridCol w="1965350"/>
                <a:gridCol w="1291350"/>
              </a:tblGrid>
              <a:tr h="639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Radici</a:t>
                      </a:r>
                      <a:endParaRPr b="1" i="1"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Cittadinanza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27" name="Google Shape;227;p8"/>
          <p:cNvGraphicFramePr/>
          <p:nvPr/>
        </p:nvGraphicFramePr>
        <p:xfrm>
          <a:off x="2442850" y="7945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{DFFD3CF7-BCA4-4344-8CD0-2B26DA2CB3CA}</a:tableStyleId>
              </a:tblPr>
              <a:tblGrid>
                <a:gridCol w="1664025"/>
                <a:gridCol w="1592675"/>
                <a:gridCol w="1965350"/>
                <a:gridCol w="1291350"/>
              </a:tblGrid>
              <a:tr h="490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 nostra stORIA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Cittadinanza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Una valigia carica di sogni e di emozioni! </a:t>
                      </a:r>
                      <a:r>
                        <a:rPr b="1" i="1" lang="en" sz="1100" u="none" cap="none" strike="noStrike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84 ore ins</a:t>
                      </a:r>
                      <a:r>
                        <a:rPr b="1" i="1" lang="en" sz="11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4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Cittadinanza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8" name="Google Shape;228;p8"/>
          <p:cNvGraphicFramePr/>
          <p:nvPr/>
        </p:nvGraphicFramePr>
        <p:xfrm>
          <a:off x="2442875" y="8489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{DFFD3CF7-BCA4-4344-8CD0-2B26DA2CB3CA}</a:tableStyleId>
              </a:tblPr>
              <a:tblGrid>
                <a:gridCol w="1664025"/>
                <a:gridCol w="1592675"/>
                <a:gridCol w="1965350"/>
                <a:gridCol w="1291350"/>
              </a:tblGrid>
              <a:tr h="54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 palio in atelier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Cittadinanza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29" name="Google Shape;229;p8"/>
          <p:cNvGraphicFramePr/>
          <p:nvPr/>
        </p:nvGraphicFramePr>
        <p:xfrm>
          <a:off x="87975" y="12634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2354875"/>
              </a:tblGrid>
              <a:tr h="777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/>
                        <a:t>PROGETTI ORIZZONTALI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0" name="Google Shape;230;p8"/>
          <p:cNvGraphicFramePr/>
          <p:nvPr/>
        </p:nvGraphicFramePr>
        <p:xfrm>
          <a:off x="2442875" y="699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{89C66F06-5304-4C9A-ADA4-646F8EC901FE}</a:tableStyleId>
              </a:tblPr>
              <a:tblGrid>
                <a:gridCol w="1664025"/>
                <a:gridCol w="1592650"/>
                <a:gridCol w="1965375"/>
                <a:gridCol w="1291325"/>
              </a:tblGrid>
              <a:tr h="42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Dino-Project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/>
                        <a:t>Base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/>
          <p:nvPr>
            <p:ph idx="1" type="body"/>
          </p:nvPr>
        </p:nvSpPr>
        <p:spPr>
          <a:xfrm>
            <a:off x="2157413" y="2130603"/>
            <a:ext cx="695325" cy="593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/>
          </a:p>
        </p:txBody>
      </p:sp>
      <p:sp>
        <p:nvSpPr>
          <p:cNvPr id="236" name="Google Shape;236;p9"/>
          <p:cNvSpPr txBox="1"/>
          <p:nvPr>
            <p:ph type="title"/>
          </p:nvPr>
        </p:nvSpPr>
        <p:spPr>
          <a:xfrm>
            <a:off x="-559300" y="-416767"/>
            <a:ext cx="148753" cy="1477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br>
              <a:rPr lang="en"/>
            </a:br>
            <a:br>
              <a:rPr lang="en"/>
            </a:br>
            <a:endParaRPr/>
          </a:p>
        </p:txBody>
      </p:sp>
      <p:graphicFrame>
        <p:nvGraphicFramePr>
          <p:cNvPr id="237" name="Google Shape;237;p9"/>
          <p:cNvGraphicFramePr/>
          <p:nvPr/>
        </p:nvGraphicFramePr>
        <p:xfrm>
          <a:off x="137250" y="39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{DFFD3CF7-BCA4-4344-8CD0-2B26DA2CB3CA}</a:tableStyleId>
              </a:tblPr>
              <a:tblGrid>
                <a:gridCol w="1340925"/>
              </a:tblGrid>
              <a:tr h="3703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SCUOLA SECONDARIA DI 1° GRADO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8" name="Google Shape;238;p9"/>
          <p:cNvGraphicFramePr/>
          <p:nvPr/>
        </p:nvGraphicFramePr>
        <p:xfrm>
          <a:off x="2916879" y="11078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{DFFD3CF7-BCA4-4344-8CD0-2B26DA2CB3CA}</a:tableStyleId>
              </a:tblPr>
              <a:tblGrid>
                <a:gridCol w="1818625"/>
              </a:tblGrid>
              <a:tr h="668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i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11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Let’s master English 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9" name="Google Shape;239;p9"/>
          <p:cNvGraphicFramePr/>
          <p:nvPr/>
        </p:nvGraphicFramePr>
        <p:xfrm>
          <a:off x="1483103" y="3915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{DFFD3CF7-BCA4-4344-8CD0-2B26DA2CB3CA}</a:tableStyleId>
              </a:tblPr>
              <a:tblGrid>
                <a:gridCol w="483325"/>
              </a:tblGrid>
              <a:tr h="1942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P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R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I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M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E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solidFill>
                      <a:srgbClr val="D5A6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0" name="Google Shape;240;p9"/>
          <p:cNvGraphicFramePr/>
          <p:nvPr/>
        </p:nvGraphicFramePr>
        <p:xfrm>
          <a:off x="1966428" y="3915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{DFFD3CF7-BCA4-4344-8CD0-2B26DA2CB3CA}</a:tableStyleId>
              </a:tblPr>
              <a:tblGrid>
                <a:gridCol w="464650"/>
              </a:tblGrid>
              <a:tr h="1942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S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E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C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O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N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D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E</a:t>
                      </a:r>
                      <a:endParaRPr sz="1100" u="none" cap="none" strike="noStrike"/>
                    </a:p>
                  </a:txBody>
                  <a:tcPr marT="91425" marB="91425" marR="91425" marL="91425">
                    <a:solidFill>
                      <a:srgbClr val="C27B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1" name="Google Shape;241;p9"/>
          <p:cNvGraphicFramePr/>
          <p:nvPr/>
        </p:nvGraphicFramePr>
        <p:xfrm>
          <a:off x="2436000" y="3916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{DFFD3CF7-BCA4-4344-8CD0-2B26DA2CB3CA}</a:tableStyleId>
              </a:tblPr>
              <a:tblGrid>
                <a:gridCol w="483325"/>
              </a:tblGrid>
              <a:tr h="1942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T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E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R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Z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E</a:t>
                      </a:r>
                      <a:endParaRPr sz="1100" u="none" cap="none" strike="noStrike"/>
                    </a:p>
                  </a:txBody>
                  <a:tcPr marT="91425" marB="91425" marR="91425" marL="91425">
                    <a:solidFill>
                      <a:srgbClr val="A64D7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2" name="Google Shape;242;p9"/>
          <p:cNvGraphicFramePr/>
          <p:nvPr/>
        </p:nvGraphicFramePr>
        <p:xfrm>
          <a:off x="2919324" y="3915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{DFFD3CF7-BCA4-4344-8CD0-2B26DA2CB3CA}</a:tableStyleId>
              </a:tblPr>
              <a:tblGrid>
                <a:gridCol w="1806150"/>
                <a:gridCol w="1151000"/>
                <a:gridCol w="2039825"/>
                <a:gridCol w="1174825"/>
              </a:tblGrid>
              <a:tr h="369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Lettori in gioco</a:t>
                      </a:r>
                      <a:endParaRPr sz="1100" u="none" cap="none" strike="noStrike"/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Base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Passaporto per il futuro: DELF</a:t>
                      </a:r>
                      <a:endParaRPr b="1" i="1"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11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 ore insegnamento</a:t>
                      </a:r>
                      <a:endParaRPr b="1" i="1" sz="11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Certificazione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3" name="Google Shape;243;p9"/>
          <p:cNvGraphicFramePr/>
          <p:nvPr/>
        </p:nvGraphicFramePr>
        <p:xfrm>
          <a:off x="2910501" y="23341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1812525"/>
              </a:tblGrid>
              <a:tr h="528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Different but united</a:t>
                      </a:r>
                      <a:endParaRPr b="1" i="1"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4" name="Google Shape;244;p9"/>
          <p:cNvGraphicFramePr/>
          <p:nvPr/>
        </p:nvGraphicFramePr>
        <p:xfrm>
          <a:off x="2923257" y="8011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1798200"/>
                <a:gridCol w="1155900"/>
                <a:gridCol w="2046525"/>
                <a:gridCol w="1164800"/>
              </a:tblGrid>
              <a:tr h="230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Scuola di Atletica</a:t>
                      </a:r>
                      <a:endParaRPr b="1" i="1"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Cittadinanza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Passaporto per il futuro: KET</a:t>
                      </a:r>
                      <a:r>
                        <a:rPr b="1" i="1"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b="1" i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1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 ore insegnamento</a:t>
                      </a:r>
                      <a:endParaRPr>
                        <a:highlight>
                          <a:srgbClr val="FFFFFF"/>
                        </a:highlight>
                      </a:endParaRPr>
                    </a:p>
                  </a:txBody>
                  <a:tcPr marT="45725" marB="45725" marR="91450" marL="9145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Certificazione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5" name="Google Shape;245;p9"/>
          <p:cNvGraphicFramePr/>
          <p:nvPr/>
        </p:nvGraphicFramePr>
        <p:xfrm>
          <a:off x="2919323" y="289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1814725"/>
                <a:gridCol w="1144600"/>
                <a:gridCol w="2033425"/>
                <a:gridCol w="11790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TITOLO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PRIORITA’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TITOLO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PRIORITA’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246" name="Google Shape;246;p9"/>
          <p:cNvGraphicFramePr/>
          <p:nvPr/>
        </p:nvGraphicFramePr>
        <p:xfrm>
          <a:off x="4722881" y="12278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1151675"/>
              </a:tblGrid>
              <a:tr h="238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Base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FF00"/>
                    </a:solidFill>
                  </a:tcPr>
                </a:tc>
              </a:tr>
              <a:tr h="238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Certificazione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7" name="Google Shape;247;p9"/>
          <p:cNvGraphicFramePr/>
          <p:nvPr/>
        </p:nvGraphicFramePr>
        <p:xfrm>
          <a:off x="5878498" y="11917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2041700"/>
              </a:tblGrid>
              <a:tr h="58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8" name="Google Shape;248;p9"/>
          <p:cNvGraphicFramePr/>
          <p:nvPr/>
        </p:nvGraphicFramePr>
        <p:xfrm>
          <a:off x="7925135" y="119173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1162875"/>
              </a:tblGrid>
              <a:tr h="593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9" name="Google Shape;249;p9"/>
          <p:cNvGraphicFramePr/>
          <p:nvPr/>
        </p:nvGraphicFramePr>
        <p:xfrm>
          <a:off x="1478175" y="23341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1440000"/>
              </a:tblGrid>
              <a:tr h="740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/>
                        <a:t>SECONDE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27B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0" name="Google Shape;250;p9"/>
          <p:cNvGraphicFramePr/>
          <p:nvPr/>
        </p:nvGraphicFramePr>
        <p:xfrm>
          <a:off x="4722881" y="233419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1151675"/>
              </a:tblGrid>
              <a:tr h="216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Base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FF00"/>
                    </a:solidFill>
                  </a:tcPr>
                </a:tc>
              </a:tr>
              <a:tr h="33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Cittadinanza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1" name="Google Shape;251;p9"/>
          <p:cNvGraphicFramePr/>
          <p:nvPr/>
        </p:nvGraphicFramePr>
        <p:xfrm>
          <a:off x="1466973" y="307464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1449900"/>
              </a:tblGrid>
              <a:tr h="1034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/>
                        <a:t>TERZE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64D7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2" name="Google Shape;252;p9"/>
          <p:cNvGraphicFramePr/>
          <p:nvPr/>
        </p:nvGraphicFramePr>
        <p:xfrm>
          <a:off x="2923103" y="28622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1810800"/>
              </a:tblGrid>
              <a:tr h="38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Mobile video making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3" name="Google Shape;253;p9"/>
          <p:cNvGraphicFramePr/>
          <p:nvPr/>
        </p:nvGraphicFramePr>
        <p:xfrm>
          <a:off x="5887320" y="290601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2037475"/>
                <a:gridCol w="1170225"/>
              </a:tblGrid>
              <a:tr h="41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Sicuri in Bicicletta</a:t>
                      </a:r>
                      <a:endParaRPr b="1" i="1"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1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 ore insegnamento</a:t>
                      </a:r>
                      <a:endParaRPr b="1" i="1" sz="11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Cittadinanza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4" name="Google Shape;254;p9"/>
          <p:cNvGraphicFramePr/>
          <p:nvPr/>
        </p:nvGraphicFramePr>
        <p:xfrm>
          <a:off x="2916879" y="-3454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2955175"/>
                <a:gridCol w="32166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CURRICULARI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EXTRACURRICULARI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255" name="Google Shape;255;p9"/>
          <p:cNvGraphicFramePr/>
          <p:nvPr/>
        </p:nvGraphicFramePr>
        <p:xfrm>
          <a:off x="137250" y="44119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1353425"/>
              </a:tblGrid>
              <a:tr h="388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PRIMARIA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4CCCC"/>
                    </a:solidFill>
                  </a:tcPr>
                </a:tc>
              </a:tr>
              <a:tr h="33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SECONDARIA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6" name="Google Shape;256;p9"/>
          <p:cNvGraphicFramePr/>
          <p:nvPr/>
        </p:nvGraphicFramePr>
        <p:xfrm>
          <a:off x="1486998" y="43977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1437175"/>
              </a:tblGrid>
              <a:tr h="753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DOCENTI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7" name="Google Shape;257;p9"/>
          <p:cNvGraphicFramePr/>
          <p:nvPr/>
        </p:nvGraphicFramePr>
        <p:xfrm>
          <a:off x="2916877" y="439767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1836100"/>
                <a:gridCol w="1165900"/>
                <a:gridCol w="1816250"/>
                <a:gridCol w="1347150"/>
              </a:tblGrid>
              <a:tr h="723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 ꞌꞌScuola di Cartaꞌꞌ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Attraverso l’Archivio Storico della Scuola ꞌꞌE. De Amicisꞌꞌ </a:t>
                      </a:r>
                      <a:r>
                        <a:rPr b="1" i="1" lang="en" sz="1100" u="none" cap="none" strike="noStrike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 ore non ins</a:t>
                      </a:r>
                      <a:r>
                        <a:rPr b="1" i="1" lang="en" sz="110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Cittadinanza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8" name="Google Shape;258;p9"/>
          <p:cNvGraphicFramePr/>
          <p:nvPr/>
        </p:nvGraphicFramePr>
        <p:xfrm>
          <a:off x="137249" y="410126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2773250"/>
              </a:tblGrid>
              <a:tr h="299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/>
                        <a:t>PROGETTO RICERCA-AZIONE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9" name="Google Shape;259;p9"/>
          <p:cNvGraphicFramePr/>
          <p:nvPr/>
        </p:nvGraphicFramePr>
        <p:xfrm>
          <a:off x="2923256" y="329270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1829725"/>
                <a:gridCol w="1123950"/>
                <a:gridCol w="2041725"/>
                <a:gridCol w="1168200"/>
              </a:tblGrid>
              <a:tr h="565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Verso la prova INVALSI di matematica</a:t>
                      </a:r>
                      <a:r>
                        <a:rPr b="1" i="1"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i="1" lang="en" sz="11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 ore ins.</a:t>
                      </a:r>
                      <a:endParaRPr b="1" i="1" sz="11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Base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0" name="Google Shape;260;p9"/>
          <p:cNvGraphicFramePr/>
          <p:nvPr/>
        </p:nvGraphicFramePr>
        <p:xfrm>
          <a:off x="2923256" y="324897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1820200"/>
                <a:gridCol w="1131125"/>
              </a:tblGrid>
              <a:tr h="3705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1" lang="en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 far, so close (Gemellaggio Oria-Lorch)</a:t>
                      </a:r>
                      <a:endParaRPr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Base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471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Cittadinanaza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1" name="Google Shape;261;p9"/>
          <p:cNvGraphicFramePr/>
          <p:nvPr/>
        </p:nvGraphicFramePr>
        <p:xfrm>
          <a:off x="2922544" y="36545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{DFFD3CF7-BCA4-4344-8CD0-2B26DA2CB3CA}</a:tableStyleId>
              </a:tblPr>
              <a:tblGrid>
                <a:gridCol w="1829725"/>
                <a:gridCol w="1133475"/>
                <a:gridCol w="2038350"/>
                <a:gridCol w="1152525"/>
              </a:tblGrid>
              <a:tr h="454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Il futuro è nelle nostre mani 2</a:t>
                      </a:r>
                      <a:endParaRPr b="1" i="1"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1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 ore insegnamento</a:t>
                      </a:r>
                      <a:endParaRPr b="1" i="1" sz="11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FFFFFF"/>
                          </a:highlight>
                        </a:rPr>
                        <a:t>PNSD</a:t>
                      </a:r>
                      <a:endParaRPr>
                        <a:highlight>
                          <a:srgbClr val="FFFFFF"/>
                        </a:highlight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262" name="Google Shape;262;p9"/>
          <p:cNvGraphicFramePr/>
          <p:nvPr/>
        </p:nvGraphicFramePr>
        <p:xfrm>
          <a:off x="4752963" y="2862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{89C66F06-5304-4C9A-ADA4-646F8EC901FE}</a:tableStyleId>
              </a:tblPr>
              <a:tblGrid>
                <a:gridCol w="1119075"/>
              </a:tblGrid>
              <a:tr h="38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Base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3" name="Google Shape;263;p9"/>
          <p:cNvGraphicFramePr/>
          <p:nvPr/>
        </p:nvGraphicFramePr>
        <p:xfrm>
          <a:off x="2924250" y="1785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{89C66F06-5304-4C9A-ADA4-646F8EC901FE}</a:tableStyleId>
              </a:tblPr>
              <a:tblGrid>
                <a:gridCol w="1809750"/>
              </a:tblGrid>
              <a:tr h="54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Milizia soundscape</a:t>
                      </a:r>
                      <a:endParaRPr b="1" i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4" name="Google Shape;264;p9"/>
          <p:cNvGraphicFramePr/>
          <p:nvPr/>
        </p:nvGraphicFramePr>
        <p:xfrm>
          <a:off x="4743450" y="177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{89C66F06-5304-4C9A-ADA4-646F8EC901FE}</a:tableStyleId>
              </a:tblPr>
              <a:tblGrid>
                <a:gridCol w="1128600"/>
              </a:tblGrid>
              <a:tr h="54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Base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FFFF00"/>
                          </a:highlight>
                        </a:rPr>
                        <a:t>Cittadinanzza</a:t>
                      </a:r>
                      <a:endParaRPr sz="1000"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rmal Board Meeting by Slidesgo">
  <a:themeElements>
    <a:clrScheme name="Simple Light">
      <a:dk1>
        <a:srgbClr val="191919"/>
      </a:dk1>
      <a:lt1>
        <a:srgbClr val="FFFFFF"/>
      </a:lt1>
      <a:dk2>
        <a:srgbClr val="4D4D4D"/>
      </a:dk2>
      <a:lt2>
        <a:srgbClr val="6E5FFF"/>
      </a:lt2>
      <a:accent1>
        <a:srgbClr val="F7F7F7"/>
      </a:accent1>
      <a:accent2>
        <a:srgbClr val="3E31B9"/>
      </a:accent2>
      <a:accent3>
        <a:srgbClr val="7C72DD"/>
      </a:accent3>
      <a:accent4>
        <a:srgbClr val="E4E4E4"/>
      </a:accent4>
      <a:accent5>
        <a:srgbClr val="FFFFFF"/>
      </a:accent5>
      <a:accent6>
        <a:srgbClr val="FFFFFF"/>
      </a:accent6>
      <a:hlink>
        <a:srgbClr val="3E31B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Maria Elena Spinosa</dc:creator>
</cp:coreProperties>
</file>